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Йн 3, 13-17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Той, хто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οὐρανοῦ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неба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καταβάς,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спустився -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ἀνθρώπου.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Людський.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καθὼς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Μωϋσῆς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Мойсей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ὕψωσεν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підніс вгору/вивищив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ὄφιν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змія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ἐρήμῳ,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пустелі,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οὕτως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так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ὑψωθῆναι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 бути піднесеним вгору/вивищеним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οὐδεὶς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 один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δεῖ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конче необхідно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Сину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ἀνθρώπου,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Людському,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кожний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πιστεύων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віруючий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ἀναβέβηκεν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піднявся (перф.)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Нього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ἔχῃ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 мав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ζωὴν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життя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αἰώνιον.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вічне.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οὕτως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[Аж] так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ἠγάπησεν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возлюбив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Бог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κόσμον,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світ,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ὥστε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так що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Сина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μονογενῆ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Єдинородного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ἔδωκεν,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дав,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кожний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πιστεύων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віруючий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Нього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ἀπόληται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був зрунований/погублений,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ἀλλ’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fkt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ἔχῃ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мав би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ζωὴν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життя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αἰώνιον.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вічне.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οὐρανὸν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небо,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ἀπέστειλεν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послав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Бог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Сина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κόσμον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світ,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якщо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κρίνῃ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Він судив би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κόσμον,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світ,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ἀλλ’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але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σωθῇ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спас би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κόσμος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світ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через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Нього.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