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.xml" ContentType="application/vnd.openxmlformats-officedocument.presentationml.slide+xml"/>
  <Override PartName="/ppt/slides/slide23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41" r:id="rId1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  <p:sldId id="332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  <p:sldId id="352" r:id="rId105"/>
    <p:sldId id="353" r:id="rId106"/>
    <p:sldId id="354" r:id="rId107"/>
    <p:sldId id="355" r:id="rId108"/>
    <p:sldId id="356" r:id="rId109"/>
    <p:sldId id="357" r:id="rId110"/>
    <p:sldId id="358" r:id="rId111"/>
    <p:sldId id="359" r:id="rId112"/>
    <p:sldId id="360" r:id="rId113"/>
    <p:sldId id="361" r:id="rId114"/>
    <p:sldId id="362" r:id="rId115"/>
    <p:sldId id="363" r:id="rId116"/>
    <p:sldId id="364" r:id="rId117"/>
    <p:sldId id="365" r:id="rId118"/>
    <p:sldId id="366" r:id="rId119"/>
    <p:sldId id="367" r:id="rId120"/>
    <p:sldId id="368" r:id="rId121"/>
    <p:sldId id="369" r:id="rId122"/>
    <p:sldId id="370" r:id="rId123"/>
    <p:sldId id="371" r:id="rId124"/>
    <p:sldId id="372" r:id="rId125"/>
    <p:sldId id="373" r:id="rId126"/>
    <p:sldId id="374" r:id="rId127"/>
    <p:sldId id="375" r:id="rId128"/>
    <p:sldId id="376" r:id="rId129"/>
    <p:sldId id="377" r:id="rId130"/>
    <p:sldId id="378" r:id="rId131"/>
    <p:sldId id="379" r:id="rId132"/>
    <p:sldId id="380" r:id="rId133"/>
    <p:sldId id="381" r:id="rId134"/>
    <p:sldId id="382" r:id="rId135"/>
    <p:sldId id="383" r:id="rId136"/>
    <p:sldId id="384" r:id="rId137"/>
    <p:sldId id="385" r:id="rId138"/>
    <p:sldId id="386" r:id="rId139"/>
    <p:sldId id="387" r:id="rId140"/>
    <p:sldId id="388" r:id="rId141"/>
    <p:sldId id="389" r:id="rId142"/>
    <p:sldId id="390" r:id="rId143"/>
    <p:sldId id="391" r:id="rId144"/>
    <p:sldId id="392" r:id="rId145"/>
    <p:sldId id="393" r:id="rId146"/>
    <p:sldId id="394" r:id="rId147"/>
    <p:sldId id="395" r:id="rId148"/>
    <p:sldId id="396" r:id="rId149"/>
    <p:sldId id="397" r:id="rId150"/>
    <p:sldId id="398" r:id="rId151"/>
    <p:sldId id="399" r:id="rId152"/>
    <p:sldId id="400" r:id="rId153"/>
    <p:sldId id="401" r:id="rId154"/>
    <p:sldId id="402" r:id="rId155"/>
    <p:sldId id="403" r:id="rId156"/>
    <p:sldId id="404" r:id="rId157"/>
    <p:sldId id="405" r:id="rId158"/>
    <p:sldId id="406" r:id="rId159"/>
    <p:sldId id="407" r:id="rId160"/>
    <p:sldId id="408" r:id="rId161"/>
    <p:sldId id="409" r:id="rId162"/>
    <p:sldId id="410" r:id="rId163"/>
    <p:sldId id="411" r:id="rId164"/>
    <p:sldId id="412" r:id="rId165"/>
    <p:sldId id="413" r:id="rId166"/>
    <p:sldId id="414" r:id="rId167"/>
    <p:sldId id="415" r:id="rId168"/>
    <p:sldId id="416" r:id="rId169"/>
    <p:sldId id="417" r:id="rId170"/>
    <p:sldId id="418" r:id="rId171"/>
    <p:sldId id="419" r:id="rId172"/>
    <p:sldId id="420" r:id="rId173"/>
    <p:sldId id="421" r:id="rId174"/>
    <p:sldId id="422" r:id="rId175"/>
    <p:sldId id="423" r:id="rId176"/>
    <p:sldId id="424" r:id="rId177"/>
    <p:sldId id="425" r:id="rId178"/>
    <p:sldId id="426" r:id="rId179"/>
    <p:sldId id="427" r:id="rId180"/>
    <p:sldId id="428" r:id="rId181"/>
    <p:sldId id="429" r:id="rId182"/>
    <p:sldId id="430" r:id="rId183"/>
    <p:sldId id="431" r:id="rId184"/>
    <p:sldId id="432" r:id="rId185"/>
    <p:sldId id="433" r:id="rId186"/>
    <p:sldId id="434" r:id="rId187"/>
    <p:sldId id="435" r:id="rId188"/>
    <p:sldId id="436" r:id="rId189"/>
    <p:sldId id="437" r:id="rId190"/>
    <p:sldId id="438" r:id="rId191"/>
    <p:sldId id="439" r:id="rId192"/>
    <p:sldId id="440" r:id="rId193"/>
    <p:sldId id="441" r:id="rId194"/>
    <p:sldId id="442" r:id="rId195"/>
    <p:sldId id="443" r:id="rId196"/>
    <p:sldId id="444" r:id="rId197"/>
    <p:sldId id="445" r:id="rId198"/>
    <p:sldId id="446" r:id="rId199"/>
    <p:sldId id="447" r:id="rId200"/>
    <p:sldId id="448" r:id="rId201"/>
    <p:sldId id="449" r:id="rId202"/>
    <p:sldId id="450" r:id="rId203"/>
    <p:sldId id="451" r:id="rId204"/>
    <p:sldId id="452" r:id="rId205"/>
    <p:sldId id="453" r:id="rId206"/>
    <p:sldId id="454" r:id="rId207"/>
    <p:sldId id="455" r:id="rId208"/>
    <p:sldId id="456" r:id="rId209"/>
    <p:sldId id="457" r:id="rId210"/>
    <p:sldId id="458" r:id="rId211"/>
    <p:sldId id="459" r:id="rId212"/>
    <p:sldId id="460" r:id="rId213"/>
    <p:sldId id="461" r:id="rId214"/>
    <p:sldId id="462" r:id="rId215"/>
    <p:sldId id="463" r:id="rId216"/>
    <p:sldId id="464" r:id="rId217"/>
    <p:sldId id="465" r:id="rId218"/>
    <p:sldId id="466" r:id="rId219"/>
    <p:sldId id="467" r:id="rId220"/>
    <p:sldId id="468" r:id="rId221"/>
    <p:sldId id="469" r:id="rId222"/>
    <p:sldId id="470" r:id="rId223"/>
    <p:sldId id="471" r:id="rId224"/>
    <p:sldId id="472" r:id="rId225"/>
    <p:sldId id="473" r:id="rId226"/>
    <p:sldId id="474" r:id="rId227"/>
    <p:sldId id="475" r:id="rId228"/>
    <p:sldId id="476" r:id="rId229"/>
    <p:sldId id="477" r:id="rId230"/>
    <p:sldId id="478" r:id="rId231"/>
    <p:sldId id="479" r:id="rId232"/>
    <p:sldId id="480" r:id="rId233"/>
    <p:sldId id="481" r:id="rId234"/>
    <p:sldId id="482" r:id="rId235"/>
    <p:sldId id="483" r:id="rId236"/>
    <p:sldId id="484" r:id="rId237"/>
    <p:sldId id="485" r:id="rId238"/>
  </p:sldIdLst>
  <p:sldSz cx="12192000" cy="6858000"/>
  <p:notesSz cx="6858000" cy="9144000"/>
  <p:embeddedFontLst>
    <p:embeddedFont>
      <p:font typeface="Garamond" panose="02020404030301010803" pitchFamily="18" charset="0"/>
      <p:regular r:id="rId2"/>
      <p:bold r:id="rId3"/>
      <p:italic r:id="rId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font" Target="fonts/font1.fntdata"/><Relationship Id="rId3" Type="http://schemas.openxmlformats.org/officeDocument/2006/relationships/font" Target="fonts/font2.fntdata"/><Relationship Id="rId4" Type="http://schemas.openxmlformats.org/officeDocument/2006/relationships/font" Target="fonts/font3.fntdata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80" Type="http://schemas.openxmlformats.org/officeDocument/2006/relationships/slide" Target="slides/slide72.xml"/><Relationship Id="rId81" Type="http://schemas.openxmlformats.org/officeDocument/2006/relationships/slide" Target="slides/slide73.xml"/><Relationship Id="rId82" Type="http://schemas.openxmlformats.org/officeDocument/2006/relationships/slide" Target="slides/slide74.xml"/><Relationship Id="rId83" Type="http://schemas.openxmlformats.org/officeDocument/2006/relationships/slide" Target="slides/slide75.xml"/><Relationship Id="rId84" Type="http://schemas.openxmlformats.org/officeDocument/2006/relationships/slide" Target="slides/slide76.xml"/><Relationship Id="rId85" Type="http://schemas.openxmlformats.org/officeDocument/2006/relationships/slide" Target="slides/slide77.xml"/><Relationship Id="rId86" Type="http://schemas.openxmlformats.org/officeDocument/2006/relationships/slide" Target="slides/slide78.xml"/><Relationship Id="rId87" Type="http://schemas.openxmlformats.org/officeDocument/2006/relationships/slide" Target="slides/slide79.xml"/><Relationship Id="rId88" Type="http://schemas.openxmlformats.org/officeDocument/2006/relationships/slide" Target="slides/slide80.xml"/><Relationship Id="rId89" Type="http://schemas.openxmlformats.org/officeDocument/2006/relationships/slide" Target="slides/slide81.xml"/><Relationship Id="rId90" Type="http://schemas.openxmlformats.org/officeDocument/2006/relationships/slide" Target="slides/slide82.xml"/><Relationship Id="rId91" Type="http://schemas.openxmlformats.org/officeDocument/2006/relationships/slide" Target="slides/slide83.xml"/><Relationship Id="rId92" Type="http://schemas.openxmlformats.org/officeDocument/2006/relationships/slide" Target="slides/slide84.xml"/><Relationship Id="rId93" Type="http://schemas.openxmlformats.org/officeDocument/2006/relationships/slide" Target="slides/slide85.xml"/><Relationship Id="rId94" Type="http://schemas.openxmlformats.org/officeDocument/2006/relationships/slide" Target="slides/slide86.xml"/><Relationship Id="rId95" Type="http://schemas.openxmlformats.org/officeDocument/2006/relationships/slide" Target="slides/slide87.xml"/><Relationship Id="rId96" Type="http://schemas.openxmlformats.org/officeDocument/2006/relationships/slide" Target="slides/slide88.xml"/><Relationship Id="rId97" Type="http://schemas.openxmlformats.org/officeDocument/2006/relationships/slide" Target="slides/slide89.xml"/><Relationship Id="rId98" Type="http://schemas.openxmlformats.org/officeDocument/2006/relationships/slide" Target="slides/slide90.xml"/><Relationship Id="rId99" Type="http://schemas.openxmlformats.org/officeDocument/2006/relationships/slide" Target="slides/slide91.xml"/><Relationship Id="rId100" Type="http://schemas.openxmlformats.org/officeDocument/2006/relationships/slide" Target="slides/slide92.xml"/><Relationship Id="rId101" Type="http://schemas.openxmlformats.org/officeDocument/2006/relationships/slide" Target="slides/slide93.xml"/><Relationship Id="rId102" Type="http://schemas.openxmlformats.org/officeDocument/2006/relationships/slide" Target="slides/slide94.xml"/><Relationship Id="rId103" Type="http://schemas.openxmlformats.org/officeDocument/2006/relationships/slide" Target="slides/slide95.xml"/><Relationship Id="rId104" Type="http://schemas.openxmlformats.org/officeDocument/2006/relationships/slide" Target="slides/slide96.xml"/><Relationship Id="rId105" Type="http://schemas.openxmlformats.org/officeDocument/2006/relationships/slide" Target="slides/slide97.xml"/><Relationship Id="rId106" Type="http://schemas.openxmlformats.org/officeDocument/2006/relationships/slide" Target="slides/slide98.xml"/><Relationship Id="rId107" Type="http://schemas.openxmlformats.org/officeDocument/2006/relationships/slide" Target="slides/slide99.xml"/><Relationship Id="rId108" Type="http://schemas.openxmlformats.org/officeDocument/2006/relationships/slide" Target="slides/slide100.xml"/><Relationship Id="rId109" Type="http://schemas.openxmlformats.org/officeDocument/2006/relationships/slide" Target="slides/slide101.xml"/><Relationship Id="rId110" Type="http://schemas.openxmlformats.org/officeDocument/2006/relationships/slide" Target="slides/slide102.xml"/><Relationship Id="rId111" Type="http://schemas.openxmlformats.org/officeDocument/2006/relationships/slide" Target="slides/slide103.xml"/><Relationship Id="rId112" Type="http://schemas.openxmlformats.org/officeDocument/2006/relationships/slide" Target="slides/slide104.xml"/><Relationship Id="rId113" Type="http://schemas.openxmlformats.org/officeDocument/2006/relationships/slide" Target="slides/slide105.xml"/><Relationship Id="rId114" Type="http://schemas.openxmlformats.org/officeDocument/2006/relationships/slide" Target="slides/slide106.xml"/><Relationship Id="rId115" Type="http://schemas.openxmlformats.org/officeDocument/2006/relationships/slide" Target="slides/slide107.xml"/><Relationship Id="rId116" Type="http://schemas.openxmlformats.org/officeDocument/2006/relationships/slide" Target="slides/slide108.xml"/><Relationship Id="rId117" Type="http://schemas.openxmlformats.org/officeDocument/2006/relationships/slide" Target="slides/slide109.xml"/><Relationship Id="rId118" Type="http://schemas.openxmlformats.org/officeDocument/2006/relationships/slide" Target="slides/slide110.xml"/><Relationship Id="rId119" Type="http://schemas.openxmlformats.org/officeDocument/2006/relationships/slide" Target="slides/slide111.xml"/><Relationship Id="rId120" Type="http://schemas.openxmlformats.org/officeDocument/2006/relationships/slide" Target="slides/slide112.xml"/><Relationship Id="rId121" Type="http://schemas.openxmlformats.org/officeDocument/2006/relationships/slide" Target="slides/slide113.xml"/><Relationship Id="rId122" Type="http://schemas.openxmlformats.org/officeDocument/2006/relationships/slide" Target="slides/slide114.xml"/><Relationship Id="rId123" Type="http://schemas.openxmlformats.org/officeDocument/2006/relationships/slide" Target="slides/slide115.xml"/><Relationship Id="rId124" Type="http://schemas.openxmlformats.org/officeDocument/2006/relationships/slide" Target="slides/slide116.xml"/><Relationship Id="rId125" Type="http://schemas.openxmlformats.org/officeDocument/2006/relationships/slide" Target="slides/slide117.xml"/><Relationship Id="rId126" Type="http://schemas.openxmlformats.org/officeDocument/2006/relationships/slide" Target="slides/slide118.xml"/><Relationship Id="rId127" Type="http://schemas.openxmlformats.org/officeDocument/2006/relationships/slide" Target="slides/slide119.xml"/><Relationship Id="rId128" Type="http://schemas.openxmlformats.org/officeDocument/2006/relationships/slide" Target="slides/slide120.xml"/><Relationship Id="rId129" Type="http://schemas.openxmlformats.org/officeDocument/2006/relationships/slide" Target="slides/slide121.xml"/><Relationship Id="rId130" Type="http://schemas.openxmlformats.org/officeDocument/2006/relationships/slide" Target="slides/slide122.xml"/><Relationship Id="rId131" Type="http://schemas.openxmlformats.org/officeDocument/2006/relationships/slide" Target="slides/slide123.xml"/><Relationship Id="rId132" Type="http://schemas.openxmlformats.org/officeDocument/2006/relationships/slide" Target="slides/slide124.xml"/><Relationship Id="rId133" Type="http://schemas.openxmlformats.org/officeDocument/2006/relationships/slide" Target="slides/slide125.xml"/><Relationship Id="rId134" Type="http://schemas.openxmlformats.org/officeDocument/2006/relationships/slide" Target="slides/slide126.xml"/><Relationship Id="rId135" Type="http://schemas.openxmlformats.org/officeDocument/2006/relationships/slide" Target="slides/slide127.xml"/><Relationship Id="rId136" Type="http://schemas.openxmlformats.org/officeDocument/2006/relationships/slide" Target="slides/slide128.xml"/><Relationship Id="rId137" Type="http://schemas.openxmlformats.org/officeDocument/2006/relationships/slide" Target="slides/slide129.xml"/><Relationship Id="rId138" Type="http://schemas.openxmlformats.org/officeDocument/2006/relationships/slide" Target="slides/slide130.xml"/><Relationship Id="rId139" Type="http://schemas.openxmlformats.org/officeDocument/2006/relationships/slide" Target="slides/slide131.xml"/><Relationship Id="rId140" Type="http://schemas.openxmlformats.org/officeDocument/2006/relationships/slide" Target="slides/slide132.xml"/><Relationship Id="rId141" Type="http://schemas.openxmlformats.org/officeDocument/2006/relationships/slide" Target="slides/slide133.xml"/><Relationship Id="rId142" Type="http://schemas.openxmlformats.org/officeDocument/2006/relationships/slide" Target="slides/slide134.xml"/><Relationship Id="rId143" Type="http://schemas.openxmlformats.org/officeDocument/2006/relationships/slide" Target="slides/slide135.xml"/><Relationship Id="rId144" Type="http://schemas.openxmlformats.org/officeDocument/2006/relationships/slide" Target="slides/slide136.xml"/><Relationship Id="rId145" Type="http://schemas.openxmlformats.org/officeDocument/2006/relationships/slide" Target="slides/slide137.xml"/><Relationship Id="rId146" Type="http://schemas.openxmlformats.org/officeDocument/2006/relationships/slide" Target="slides/slide138.xml"/><Relationship Id="rId147" Type="http://schemas.openxmlformats.org/officeDocument/2006/relationships/slide" Target="slides/slide139.xml"/><Relationship Id="rId148" Type="http://schemas.openxmlformats.org/officeDocument/2006/relationships/slide" Target="slides/slide140.xml"/><Relationship Id="rId149" Type="http://schemas.openxmlformats.org/officeDocument/2006/relationships/slide" Target="slides/slide141.xml"/><Relationship Id="rId150" Type="http://schemas.openxmlformats.org/officeDocument/2006/relationships/slide" Target="slides/slide142.xml"/><Relationship Id="rId151" Type="http://schemas.openxmlformats.org/officeDocument/2006/relationships/slide" Target="slides/slide143.xml"/><Relationship Id="rId152" Type="http://schemas.openxmlformats.org/officeDocument/2006/relationships/slide" Target="slides/slide144.xml"/><Relationship Id="rId153" Type="http://schemas.openxmlformats.org/officeDocument/2006/relationships/slide" Target="slides/slide145.xml"/><Relationship Id="rId154" Type="http://schemas.openxmlformats.org/officeDocument/2006/relationships/slide" Target="slides/slide146.xml"/><Relationship Id="rId155" Type="http://schemas.openxmlformats.org/officeDocument/2006/relationships/slide" Target="slides/slide147.xml"/><Relationship Id="rId156" Type="http://schemas.openxmlformats.org/officeDocument/2006/relationships/slide" Target="slides/slide148.xml"/><Relationship Id="rId157" Type="http://schemas.openxmlformats.org/officeDocument/2006/relationships/slide" Target="slides/slide149.xml"/><Relationship Id="rId158" Type="http://schemas.openxmlformats.org/officeDocument/2006/relationships/slide" Target="slides/slide150.xml"/><Relationship Id="rId159" Type="http://schemas.openxmlformats.org/officeDocument/2006/relationships/slide" Target="slides/slide151.xml"/><Relationship Id="rId160" Type="http://schemas.openxmlformats.org/officeDocument/2006/relationships/slide" Target="slides/slide152.xml"/><Relationship Id="rId161" Type="http://schemas.openxmlformats.org/officeDocument/2006/relationships/slide" Target="slides/slide153.xml"/><Relationship Id="rId162" Type="http://schemas.openxmlformats.org/officeDocument/2006/relationships/slide" Target="slides/slide154.xml"/><Relationship Id="rId163" Type="http://schemas.openxmlformats.org/officeDocument/2006/relationships/slide" Target="slides/slide155.xml"/><Relationship Id="rId164" Type="http://schemas.openxmlformats.org/officeDocument/2006/relationships/slide" Target="slides/slide156.xml"/><Relationship Id="rId165" Type="http://schemas.openxmlformats.org/officeDocument/2006/relationships/slide" Target="slides/slide157.xml"/><Relationship Id="rId166" Type="http://schemas.openxmlformats.org/officeDocument/2006/relationships/slide" Target="slides/slide158.xml"/><Relationship Id="rId167" Type="http://schemas.openxmlformats.org/officeDocument/2006/relationships/slide" Target="slides/slide159.xml"/><Relationship Id="rId168" Type="http://schemas.openxmlformats.org/officeDocument/2006/relationships/slide" Target="slides/slide160.xml"/><Relationship Id="rId169" Type="http://schemas.openxmlformats.org/officeDocument/2006/relationships/slide" Target="slides/slide161.xml"/><Relationship Id="rId170" Type="http://schemas.openxmlformats.org/officeDocument/2006/relationships/slide" Target="slides/slide162.xml"/><Relationship Id="rId171" Type="http://schemas.openxmlformats.org/officeDocument/2006/relationships/slide" Target="slides/slide163.xml"/><Relationship Id="rId172" Type="http://schemas.openxmlformats.org/officeDocument/2006/relationships/slide" Target="slides/slide164.xml"/><Relationship Id="rId173" Type="http://schemas.openxmlformats.org/officeDocument/2006/relationships/slide" Target="slides/slide165.xml"/><Relationship Id="rId174" Type="http://schemas.openxmlformats.org/officeDocument/2006/relationships/slide" Target="slides/slide166.xml"/><Relationship Id="rId175" Type="http://schemas.openxmlformats.org/officeDocument/2006/relationships/slide" Target="slides/slide167.xml"/><Relationship Id="rId176" Type="http://schemas.openxmlformats.org/officeDocument/2006/relationships/slide" Target="slides/slide168.xml"/><Relationship Id="rId177" Type="http://schemas.openxmlformats.org/officeDocument/2006/relationships/slide" Target="slides/slide169.xml"/><Relationship Id="rId178" Type="http://schemas.openxmlformats.org/officeDocument/2006/relationships/slide" Target="slides/slide170.xml"/><Relationship Id="rId179" Type="http://schemas.openxmlformats.org/officeDocument/2006/relationships/slide" Target="slides/slide171.xml"/><Relationship Id="rId180" Type="http://schemas.openxmlformats.org/officeDocument/2006/relationships/slide" Target="slides/slide172.xml"/><Relationship Id="rId181" Type="http://schemas.openxmlformats.org/officeDocument/2006/relationships/slide" Target="slides/slide173.xml"/><Relationship Id="rId182" Type="http://schemas.openxmlformats.org/officeDocument/2006/relationships/slide" Target="slides/slide174.xml"/><Relationship Id="rId183" Type="http://schemas.openxmlformats.org/officeDocument/2006/relationships/slide" Target="slides/slide175.xml"/><Relationship Id="rId184" Type="http://schemas.openxmlformats.org/officeDocument/2006/relationships/slide" Target="slides/slide176.xml"/><Relationship Id="rId185" Type="http://schemas.openxmlformats.org/officeDocument/2006/relationships/slide" Target="slides/slide177.xml"/><Relationship Id="rId186" Type="http://schemas.openxmlformats.org/officeDocument/2006/relationships/slide" Target="slides/slide178.xml"/><Relationship Id="rId187" Type="http://schemas.openxmlformats.org/officeDocument/2006/relationships/slide" Target="slides/slide179.xml"/><Relationship Id="rId188" Type="http://schemas.openxmlformats.org/officeDocument/2006/relationships/slide" Target="slides/slide180.xml"/><Relationship Id="rId189" Type="http://schemas.openxmlformats.org/officeDocument/2006/relationships/slide" Target="slides/slide181.xml"/><Relationship Id="rId190" Type="http://schemas.openxmlformats.org/officeDocument/2006/relationships/slide" Target="slides/slide182.xml"/><Relationship Id="rId191" Type="http://schemas.openxmlformats.org/officeDocument/2006/relationships/slide" Target="slides/slide183.xml"/><Relationship Id="rId192" Type="http://schemas.openxmlformats.org/officeDocument/2006/relationships/slide" Target="slides/slide184.xml"/><Relationship Id="rId193" Type="http://schemas.openxmlformats.org/officeDocument/2006/relationships/slide" Target="slides/slide185.xml"/><Relationship Id="rId194" Type="http://schemas.openxmlformats.org/officeDocument/2006/relationships/slide" Target="slides/slide186.xml"/><Relationship Id="rId195" Type="http://schemas.openxmlformats.org/officeDocument/2006/relationships/slide" Target="slides/slide187.xml"/><Relationship Id="rId196" Type="http://schemas.openxmlformats.org/officeDocument/2006/relationships/slide" Target="slides/slide188.xml"/><Relationship Id="rId197" Type="http://schemas.openxmlformats.org/officeDocument/2006/relationships/slide" Target="slides/slide189.xml"/><Relationship Id="rId198" Type="http://schemas.openxmlformats.org/officeDocument/2006/relationships/slide" Target="slides/slide190.xml"/><Relationship Id="rId199" Type="http://schemas.openxmlformats.org/officeDocument/2006/relationships/slide" Target="slides/slide191.xml"/><Relationship Id="rId200" Type="http://schemas.openxmlformats.org/officeDocument/2006/relationships/slide" Target="slides/slide192.xml"/><Relationship Id="rId201" Type="http://schemas.openxmlformats.org/officeDocument/2006/relationships/slide" Target="slides/slide193.xml"/><Relationship Id="rId202" Type="http://schemas.openxmlformats.org/officeDocument/2006/relationships/slide" Target="slides/slide194.xml"/><Relationship Id="rId203" Type="http://schemas.openxmlformats.org/officeDocument/2006/relationships/slide" Target="slides/slide195.xml"/><Relationship Id="rId204" Type="http://schemas.openxmlformats.org/officeDocument/2006/relationships/slide" Target="slides/slide196.xml"/><Relationship Id="rId205" Type="http://schemas.openxmlformats.org/officeDocument/2006/relationships/slide" Target="slides/slide197.xml"/><Relationship Id="rId206" Type="http://schemas.openxmlformats.org/officeDocument/2006/relationships/slide" Target="slides/slide198.xml"/><Relationship Id="rId207" Type="http://schemas.openxmlformats.org/officeDocument/2006/relationships/slide" Target="slides/slide199.xml"/><Relationship Id="rId208" Type="http://schemas.openxmlformats.org/officeDocument/2006/relationships/slide" Target="slides/slide200.xml"/><Relationship Id="rId209" Type="http://schemas.openxmlformats.org/officeDocument/2006/relationships/slide" Target="slides/slide201.xml"/><Relationship Id="rId210" Type="http://schemas.openxmlformats.org/officeDocument/2006/relationships/slide" Target="slides/slide202.xml"/><Relationship Id="rId211" Type="http://schemas.openxmlformats.org/officeDocument/2006/relationships/slide" Target="slides/slide203.xml"/><Relationship Id="rId212" Type="http://schemas.openxmlformats.org/officeDocument/2006/relationships/slide" Target="slides/slide204.xml"/><Relationship Id="rId213" Type="http://schemas.openxmlformats.org/officeDocument/2006/relationships/slide" Target="slides/slide205.xml"/><Relationship Id="rId214" Type="http://schemas.openxmlformats.org/officeDocument/2006/relationships/slide" Target="slides/slide206.xml"/><Relationship Id="rId215" Type="http://schemas.openxmlformats.org/officeDocument/2006/relationships/slide" Target="slides/slide207.xml"/><Relationship Id="rId216" Type="http://schemas.openxmlformats.org/officeDocument/2006/relationships/slide" Target="slides/slide208.xml"/><Relationship Id="rId217" Type="http://schemas.openxmlformats.org/officeDocument/2006/relationships/slide" Target="slides/slide209.xml"/><Relationship Id="rId218" Type="http://schemas.openxmlformats.org/officeDocument/2006/relationships/slide" Target="slides/slide210.xml"/><Relationship Id="rId219" Type="http://schemas.openxmlformats.org/officeDocument/2006/relationships/slide" Target="slides/slide211.xml"/><Relationship Id="rId220" Type="http://schemas.openxmlformats.org/officeDocument/2006/relationships/slide" Target="slides/slide212.xml"/><Relationship Id="rId221" Type="http://schemas.openxmlformats.org/officeDocument/2006/relationships/slide" Target="slides/slide213.xml"/><Relationship Id="rId222" Type="http://schemas.openxmlformats.org/officeDocument/2006/relationships/slide" Target="slides/slide214.xml"/><Relationship Id="rId223" Type="http://schemas.openxmlformats.org/officeDocument/2006/relationships/slide" Target="slides/slide215.xml"/><Relationship Id="rId224" Type="http://schemas.openxmlformats.org/officeDocument/2006/relationships/slide" Target="slides/slide216.xml"/><Relationship Id="rId225" Type="http://schemas.openxmlformats.org/officeDocument/2006/relationships/slide" Target="slides/slide217.xml"/><Relationship Id="rId226" Type="http://schemas.openxmlformats.org/officeDocument/2006/relationships/slide" Target="slides/slide218.xml"/><Relationship Id="rId227" Type="http://schemas.openxmlformats.org/officeDocument/2006/relationships/slide" Target="slides/slide219.xml"/><Relationship Id="rId228" Type="http://schemas.openxmlformats.org/officeDocument/2006/relationships/slide" Target="slides/slide220.xml"/><Relationship Id="rId229" Type="http://schemas.openxmlformats.org/officeDocument/2006/relationships/slide" Target="slides/slide221.xml"/><Relationship Id="rId230" Type="http://schemas.openxmlformats.org/officeDocument/2006/relationships/slide" Target="slides/slide222.xml"/><Relationship Id="rId231" Type="http://schemas.openxmlformats.org/officeDocument/2006/relationships/slide" Target="slides/slide223.xml"/><Relationship Id="rId232" Type="http://schemas.openxmlformats.org/officeDocument/2006/relationships/slide" Target="slides/slide224.xml"/><Relationship Id="rId233" Type="http://schemas.openxmlformats.org/officeDocument/2006/relationships/slide" Target="slides/slide225.xml"/><Relationship Id="rId234" Type="http://schemas.openxmlformats.org/officeDocument/2006/relationships/slide" Target="slides/slide226.xml"/><Relationship Id="rId235" Type="http://schemas.openxmlformats.org/officeDocument/2006/relationships/slide" Target="slides/slide227.xml"/><Relationship Id="rId236" Type="http://schemas.openxmlformats.org/officeDocument/2006/relationships/slide" Target="slides/slide228.xml"/><Relationship Id="rId237" Type="http://schemas.openxmlformats.org/officeDocument/2006/relationships/slide" Target="slides/slide229.xml"/><Relationship Id="rId238" Type="http://schemas.openxmlformats.org/officeDocument/2006/relationships/slide" Target="slides/slide23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7319" y="2164084"/>
            <a:ext cx="9585960" cy="1965956"/>
          </a:xfrm>
        </p:spPr>
        <p:txBody>
          <a:bodyPr anchor="b">
            <a:noAutofit/>
          </a:bodyPr>
          <a:lstStyle>
            <a:lvl1pPr algn="ctr">
              <a:defRPr sz="6000" b="1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860" y="4438223"/>
            <a:ext cx="9326879" cy="1637456"/>
          </a:xfrm>
        </p:spPr>
        <p:txBody>
          <a:bodyPr anchor="t">
            <a:normAutofit/>
          </a:bodyPr>
          <a:lstStyle>
            <a:lvl1pPr marL="0" indent="0" algn="ctr">
              <a:buNone/>
              <a:defRPr sz="4000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88165" y="4284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5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86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79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778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65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51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513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41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1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69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6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71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49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9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74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627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87639D-8602-4233-AD92-B20D43F12C9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C18A86-07A5-4B5D-A452-EAF7ADDE8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9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Roboto Medium" panose="02000000000000000000" pitchFamily="2" charset="0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Лк 10, 25-37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διδάσκαλε,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Вчителю,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та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λῃσταῖς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 грабіжників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περιέπεσεν,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натрапила,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οἳ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котрі,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ἐκδύσαντες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роздягнувши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його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πληγὰς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рани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ἐπιθέντες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нанісши,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що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ἀπῆλθον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відійшли геть,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ἀφέντες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залишивши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ἡμιθανῆ.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напівмертвим.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κατὰ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συγκυρίαν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збігом обставин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ἱερεύς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священник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τις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якийсь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κατέβαινεν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йшов вниз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ποιήσας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зробивши,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ὁδῷ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дорозі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ἐκείνῃ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отій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і,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ἰδὼν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побачивши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його,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ἀντιπαρῆλθεν·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перейшов на протилежний бік (дороги).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ὁμοίως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Подібно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ζωὴν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життя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Λευίτης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левіт,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[γενόμενος]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опинившись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κατὰ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біля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того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τόπον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місця,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ἐλθὼν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коли йшов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ἰδὼν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коли побачив,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ἀντιπαρῆλθεν.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перейшов на протилежний бік (дороги).&lt;br&gt;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Σαμαρίτης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Самарянин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αἰώνιον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вічне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δέ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τις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якийсь,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ὁδεύων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долаючи шлях,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ἦλθεν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прийшов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κατ’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близько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нього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і,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ἰδὼν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побачивши,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ἐσπλαγχνίσθη,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зжалився.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І,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κληρονομήσω;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унаслідую?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προσελθὼν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підійшовши,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κατέδησεν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перевʼязав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τραύματα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травмовані місця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його,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ἐπιχέων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поливаючи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ἔλαιον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маслом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οἶνον,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вином,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ἐπιβιβάσας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поклавши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Він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його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ἴδιον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власну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κτῆνος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вʼючну тварину,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ἤγαγεν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відвіз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його</a:t>
            </a:r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до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πανδοχεῖον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трактиру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ἐπεμελήθη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зайнявся доглядом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 ним.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</a:t>
            </a: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τὴν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αὔριον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наступний день,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ἐκβαλὼν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вийнявши,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ἔδωκεν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дав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δύο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два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</a:t>
            </a: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δηνάρια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динарія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πανδοχεῖ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трактирщику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сказав: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ἐπιμελήθητι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Займись доглядом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αὐτοῦ,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за ним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оте,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що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πρὸς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до</a:t>
            </a: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ἂν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προσδαπανήσῃς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ти витратив більше,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ἐγὼ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</a:t>
            </a: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при</a:t>
            </a: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ἐπανέρχεσθαί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поверненні назад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με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моєму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ἀποδώσω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віддам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σοι.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тобі.</a:t>
            </a: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τίς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Хто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αὐτόν·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Нього:</a:t>
            </a: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τούτων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 оцих</a:t>
            </a: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τριῶν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трьох</a:t>
            </a: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πλησίον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ближнім,</a:t>
            </a: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δοκεῖ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 думку</a:t>
            </a: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σοι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твою,</a:t>
            </a: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γεγονέναι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став</a:t>
            </a: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ἐμπεσόντος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тому, хто попався</a:t>
            </a: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 руки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</a:t>
            </a:r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τοὺς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λῃστάς;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грабіжників?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Той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сказав: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ποιήσας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Той, хто вчинив</a:t>
            </a: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ἔλεος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милосердя</a:t>
            </a: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μετ’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αὐτοῦ.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ним.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</a:t>
            </a: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йому</a:t>
            </a: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Ἰησοῦς·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Ісус:</a:t>
            </a: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πορεύου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Йди</a:t>
            </a:r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 також і</a:t>
            </a: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σὺ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ти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ποίει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чини&amp;nbsp;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νόμῳ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Торі</a:t>
            </a: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ὁμοίως.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подібно.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що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γέγραπται;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написано?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πῶς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ἀναγινώσκεις;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читаєш?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Він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же,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ἰδοὺ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ось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ἀποκριθεὶς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відповідаючи,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ἀγαπήσεις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Любитимеш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κύριον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Господа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θεόν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Бога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твого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ἐξ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ὅλης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усього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[τῆς]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νομικός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&lt;div&gt;експерт по Торі&lt;/div&gt;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καρδίας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серця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твого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ὅλῃ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усій (усією)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ψυχῇ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душі (душею)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твоїй (твоєю)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τις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якийсь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ὅλῃ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усій (усією)&lt;br&gt;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ἰσχύϊ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силі (силою)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твоїй (твоєю)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ὅλῃ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усьому (усім)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διανοίᾳ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розумі (розумом)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σου,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твоїм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ἀνέστη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постав,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πλησίον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ближнього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твого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ὡς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σεαυτόν.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самого себе.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Він сказав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αὐτῷ·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Йому: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ὀρθῶς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Правильно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ἐκπειράζων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випробовуючи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ἀπεκρίθης·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ти відповів: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τοῦτο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Оце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ποίει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роби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ζήσῃ.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житимеш.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Він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же,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θέλων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бажаючи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δικαιῶσαι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виправдати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ἑαυτὸν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самого себе,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αὐτὸν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Його,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πρὸς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до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τὸν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Ἰησοῦν·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Ісуса: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καὶ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τίς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хто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ἐστίν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є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μου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моїм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πλησίον;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ближнім?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Ὑπολαβὼν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Відповідаючи,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λέγων·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кажучи: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---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Ἰησοῦς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Ісус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εἶπεν·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сказав: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ἄνθρωπός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Людина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τις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якась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κατέβαινεν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шла вниз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ἀπὸ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з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Ἰερουσαλὴμ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Єрусалима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εἰς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до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Ἰεριχὼ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Єрихона,</a:t>
            </a:r>
          </a:p>
        </p:txBody>
      </p:sp>
    </p:spTree>
  </p:cSld>
  <p:clrMapOvr>
    <a:masterClrMapping/>
  </p:clrMapOvr>
</p:sld>
</file>

<file path=ppt/theme/_rels/them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12</TotalTime>
  <Words>0</Words>
  <Application>Microsoft Office PowerPoint</Application>
  <PresentationFormat>Широкоэкранный</PresentationFormat>
  <Paragraphs>0</Paragraphs>
  <Slides>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0</vt:i4>
      </vt:variant>
    </vt:vector>
  </HeadingPairs>
  <TitlesOfParts>
    <vt:vector size="4" baseType="lpstr">
      <vt:lpstr>Garamond</vt:lpstr>
      <vt:lpstr>Arial</vt:lpstr>
      <vt:lpstr>Calibri</vt:lpstr>
      <vt:lpstr>Натуральные материалы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 fd</dc:creator>
  <cp:lastModifiedBy>f fd</cp:lastModifiedBy>
  <cp:revision>12</cp:revision>
  <dcterms:created xsi:type="dcterms:W3CDTF">2025-02-15T09:45:11Z</dcterms:created>
  <dcterms:modified xsi:type="dcterms:W3CDTF">2025-02-17T16:31:18Z</dcterms:modified>
</cp:coreProperties>
</file>