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841" r:id="rId1"/>
  </p:sldMasterIdLst>
  <p:sldIdLst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275" r:id="rId28"/>
    <p:sldId id="276" r:id="rId29"/>
    <p:sldId id="277" r:id="rId30"/>
    <p:sldId id="278" r:id="rId31"/>
    <p:sldId id="279" r:id="rId32"/>
    <p:sldId id="280" r:id="rId33"/>
    <p:sldId id="281" r:id="rId34"/>
    <p:sldId id="282" r:id="rId35"/>
    <p:sldId id="283" r:id="rId36"/>
    <p:sldId id="284" r:id="rId37"/>
    <p:sldId id="285" r:id="rId38"/>
    <p:sldId id="286" r:id="rId39"/>
    <p:sldId id="287" r:id="rId40"/>
    <p:sldId id="288" r:id="rId41"/>
    <p:sldId id="289" r:id="rId42"/>
    <p:sldId id="290" r:id="rId43"/>
    <p:sldId id="291" r:id="rId44"/>
    <p:sldId id="292" r:id="rId45"/>
    <p:sldId id="293" r:id="rId46"/>
    <p:sldId id="294" r:id="rId47"/>
    <p:sldId id="295" r:id="rId48"/>
    <p:sldId id="296" r:id="rId49"/>
    <p:sldId id="297" r:id="rId50"/>
    <p:sldId id="298" r:id="rId51"/>
    <p:sldId id="299" r:id="rId52"/>
    <p:sldId id="300" r:id="rId53"/>
    <p:sldId id="301" r:id="rId54"/>
    <p:sldId id="302" r:id="rId55"/>
    <p:sldId id="303" r:id="rId56"/>
    <p:sldId id="304" r:id="rId57"/>
    <p:sldId id="305" r:id="rId58"/>
    <p:sldId id="306" r:id="rId59"/>
    <p:sldId id="307" r:id="rId60"/>
    <p:sldId id="308" r:id="rId61"/>
    <p:sldId id="309" r:id="rId62"/>
    <p:sldId id="310" r:id="rId63"/>
    <p:sldId id="311" r:id="rId64"/>
    <p:sldId id="312" r:id="rId65"/>
    <p:sldId id="313" r:id="rId66"/>
    <p:sldId id="314" r:id="rId67"/>
    <p:sldId id="315" r:id="rId68"/>
    <p:sldId id="316" r:id="rId69"/>
    <p:sldId id="317" r:id="rId70"/>
    <p:sldId id="318" r:id="rId71"/>
    <p:sldId id="319" r:id="rId72"/>
    <p:sldId id="320" r:id="rId73"/>
    <p:sldId id="321" r:id="rId74"/>
    <p:sldId id="322" r:id="rId75"/>
    <p:sldId id="323" r:id="rId76"/>
    <p:sldId id="324" r:id="rId77"/>
    <p:sldId id="325" r:id="rId78"/>
    <p:sldId id="326" r:id="rId79"/>
    <p:sldId id="327" r:id="rId80"/>
    <p:sldId id="328" r:id="rId81"/>
    <p:sldId id="329" r:id="rId82"/>
    <p:sldId id="330" r:id="rId83"/>
    <p:sldId id="331" r:id="rId84"/>
    <p:sldId id="332" r:id="rId85"/>
    <p:sldId id="333" r:id="rId86"/>
    <p:sldId id="334" r:id="rId87"/>
    <p:sldId id="335" r:id="rId88"/>
    <p:sldId id="336" r:id="rId89"/>
    <p:sldId id="337" r:id="rId90"/>
    <p:sldId id="338" r:id="rId91"/>
    <p:sldId id="339" r:id="rId92"/>
    <p:sldId id="340" r:id="rId93"/>
    <p:sldId id="341" r:id="rId94"/>
    <p:sldId id="342" r:id="rId95"/>
    <p:sldId id="343" r:id="rId96"/>
    <p:sldId id="344" r:id="rId97"/>
    <p:sldId id="345" r:id="rId98"/>
    <p:sldId id="346" r:id="rId99"/>
  </p:sldIdLst>
  <p:sldSz cx="12192000" cy="6858000"/>
  <p:notesSz cx="6858000" cy="9144000"/>
  <p:embeddedFontLst>
    <p:embeddedFont>
      <p:font typeface="Garamond" panose="02020404030301010803" pitchFamily="18" charset="0"/>
      <p:regular r:id="rId2"/>
      <p:bold r:id="rId3"/>
      <p:italic r:id="rId4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font" Target="fonts/font1.fntdata"/><Relationship Id="rId3" Type="http://schemas.openxmlformats.org/officeDocument/2006/relationships/font" Target="fonts/font2.fntdata"/><Relationship Id="rId4" Type="http://schemas.openxmlformats.org/officeDocument/2006/relationships/font" Target="fonts/font3.fntdata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9" Type="http://schemas.openxmlformats.org/officeDocument/2006/relationships/slide" Target="slides/slide1.xml"/><Relationship Id="rId10" Type="http://schemas.openxmlformats.org/officeDocument/2006/relationships/slide" Target="slides/slide2.xml"/><Relationship Id="rId11" Type="http://schemas.openxmlformats.org/officeDocument/2006/relationships/slide" Target="slides/slide3.xml"/><Relationship Id="rId12" Type="http://schemas.openxmlformats.org/officeDocument/2006/relationships/slide" Target="slides/slide4.xml"/><Relationship Id="rId13" Type="http://schemas.openxmlformats.org/officeDocument/2006/relationships/slide" Target="slides/slide5.xml"/><Relationship Id="rId14" Type="http://schemas.openxmlformats.org/officeDocument/2006/relationships/slide" Target="slides/slide6.xml"/><Relationship Id="rId15" Type="http://schemas.openxmlformats.org/officeDocument/2006/relationships/slide" Target="slides/slide7.xml"/><Relationship Id="rId16" Type="http://schemas.openxmlformats.org/officeDocument/2006/relationships/slide" Target="slides/slide8.xml"/><Relationship Id="rId17" Type="http://schemas.openxmlformats.org/officeDocument/2006/relationships/slide" Target="slides/slide9.xml"/><Relationship Id="rId18" Type="http://schemas.openxmlformats.org/officeDocument/2006/relationships/slide" Target="slides/slide10.xml"/><Relationship Id="rId19" Type="http://schemas.openxmlformats.org/officeDocument/2006/relationships/slide" Target="slides/slide11.xml"/><Relationship Id="rId20" Type="http://schemas.openxmlformats.org/officeDocument/2006/relationships/slide" Target="slides/slide12.xml"/><Relationship Id="rId21" Type="http://schemas.openxmlformats.org/officeDocument/2006/relationships/slide" Target="slides/slide13.xml"/><Relationship Id="rId22" Type="http://schemas.openxmlformats.org/officeDocument/2006/relationships/slide" Target="slides/slide14.xml"/><Relationship Id="rId23" Type="http://schemas.openxmlformats.org/officeDocument/2006/relationships/slide" Target="slides/slide15.xml"/><Relationship Id="rId24" Type="http://schemas.openxmlformats.org/officeDocument/2006/relationships/slide" Target="slides/slide16.xml"/><Relationship Id="rId25" Type="http://schemas.openxmlformats.org/officeDocument/2006/relationships/slide" Target="slides/slide17.xml"/><Relationship Id="rId26" Type="http://schemas.openxmlformats.org/officeDocument/2006/relationships/slide" Target="slides/slide18.xml"/><Relationship Id="rId27" Type="http://schemas.openxmlformats.org/officeDocument/2006/relationships/slide" Target="slides/slide19.xml"/><Relationship Id="rId28" Type="http://schemas.openxmlformats.org/officeDocument/2006/relationships/slide" Target="slides/slide20.xml"/><Relationship Id="rId29" Type="http://schemas.openxmlformats.org/officeDocument/2006/relationships/slide" Target="slides/slide21.xml"/><Relationship Id="rId30" Type="http://schemas.openxmlformats.org/officeDocument/2006/relationships/slide" Target="slides/slide22.xml"/><Relationship Id="rId31" Type="http://schemas.openxmlformats.org/officeDocument/2006/relationships/slide" Target="slides/slide23.xml"/><Relationship Id="rId32" Type="http://schemas.openxmlformats.org/officeDocument/2006/relationships/slide" Target="slides/slide24.xml"/><Relationship Id="rId33" Type="http://schemas.openxmlformats.org/officeDocument/2006/relationships/slide" Target="slides/slide25.xml"/><Relationship Id="rId34" Type="http://schemas.openxmlformats.org/officeDocument/2006/relationships/slide" Target="slides/slide26.xml"/><Relationship Id="rId35" Type="http://schemas.openxmlformats.org/officeDocument/2006/relationships/slide" Target="slides/slide27.xml"/><Relationship Id="rId36" Type="http://schemas.openxmlformats.org/officeDocument/2006/relationships/slide" Target="slides/slide28.xml"/><Relationship Id="rId37" Type="http://schemas.openxmlformats.org/officeDocument/2006/relationships/slide" Target="slides/slide29.xml"/><Relationship Id="rId38" Type="http://schemas.openxmlformats.org/officeDocument/2006/relationships/slide" Target="slides/slide30.xml"/><Relationship Id="rId39" Type="http://schemas.openxmlformats.org/officeDocument/2006/relationships/slide" Target="slides/slide31.xml"/><Relationship Id="rId40" Type="http://schemas.openxmlformats.org/officeDocument/2006/relationships/slide" Target="slides/slide32.xml"/><Relationship Id="rId41" Type="http://schemas.openxmlformats.org/officeDocument/2006/relationships/slide" Target="slides/slide33.xml"/><Relationship Id="rId42" Type="http://schemas.openxmlformats.org/officeDocument/2006/relationships/slide" Target="slides/slide34.xml"/><Relationship Id="rId43" Type="http://schemas.openxmlformats.org/officeDocument/2006/relationships/slide" Target="slides/slide35.xml"/><Relationship Id="rId44" Type="http://schemas.openxmlformats.org/officeDocument/2006/relationships/slide" Target="slides/slide36.xml"/><Relationship Id="rId45" Type="http://schemas.openxmlformats.org/officeDocument/2006/relationships/slide" Target="slides/slide37.xml"/><Relationship Id="rId46" Type="http://schemas.openxmlformats.org/officeDocument/2006/relationships/slide" Target="slides/slide38.xml"/><Relationship Id="rId47" Type="http://schemas.openxmlformats.org/officeDocument/2006/relationships/slide" Target="slides/slide39.xml"/><Relationship Id="rId48" Type="http://schemas.openxmlformats.org/officeDocument/2006/relationships/slide" Target="slides/slide40.xml"/><Relationship Id="rId49" Type="http://schemas.openxmlformats.org/officeDocument/2006/relationships/slide" Target="slides/slide41.xml"/><Relationship Id="rId50" Type="http://schemas.openxmlformats.org/officeDocument/2006/relationships/slide" Target="slides/slide42.xml"/><Relationship Id="rId51" Type="http://schemas.openxmlformats.org/officeDocument/2006/relationships/slide" Target="slides/slide43.xml"/><Relationship Id="rId52" Type="http://schemas.openxmlformats.org/officeDocument/2006/relationships/slide" Target="slides/slide44.xml"/><Relationship Id="rId53" Type="http://schemas.openxmlformats.org/officeDocument/2006/relationships/slide" Target="slides/slide45.xml"/><Relationship Id="rId54" Type="http://schemas.openxmlformats.org/officeDocument/2006/relationships/slide" Target="slides/slide46.xml"/><Relationship Id="rId55" Type="http://schemas.openxmlformats.org/officeDocument/2006/relationships/slide" Target="slides/slide47.xml"/><Relationship Id="rId56" Type="http://schemas.openxmlformats.org/officeDocument/2006/relationships/slide" Target="slides/slide48.xml"/><Relationship Id="rId57" Type="http://schemas.openxmlformats.org/officeDocument/2006/relationships/slide" Target="slides/slide49.xml"/><Relationship Id="rId58" Type="http://schemas.openxmlformats.org/officeDocument/2006/relationships/slide" Target="slides/slide50.xml"/><Relationship Id="rId59" Type="http://schemas.openxmlformats.org/officeDocument/2006/relationships/slide" Target="slides/slide51.xml"/><Relationship Id="rId60" Type="http://schemas.openxmlformats.org/officeDocument/2006/relationships/slide" Target="slides/slide52.xml"/><Relationship Id="rId61" Type="http://schemas.openxmlformats.org/officeDocument/2006/relationships/slide" Target="slides/slide53.xml"/><Relationship Id="rId62" Type="http://schemas.openxmlformats.org/officeDocument/2006/relationships/slide" Target="slides/slide54.xml"/><Relationship Id="rId63" Type="http://schemas.openxmlformats.org/officeDocument/2006/relationships/slide" Target="slides/slide55.xml"/><Relationship Id="rId64" Type="http://schemas.openxmlformats.org/officeDocument/2006/relationships/slide" Target="slides/slide56.xml"/><Relationship Id="rId65" Type="http://schemas.openxmlformats.org/officeDocument/2006/relationships/slide" Target="slides/slide57.xml"/><Relationship Id="rId66" Type="http://schemas.openxmlformats.org/officeDocument/2006/relationships/slide" Target="slides/slide58.xml"/><Relationship Id="rId67" Type="http://schemas.openxmlformats.org/officeDocument/2006/relationships/slide" Target="slides/slide59.xml"/><Relationship Id="rId68" Type="http://schemas.openxmlformats.org/officeDocument/2006/relationships/slide" Target="slides/slide60.xml"/><Relationship Id="rId69" Type="http://schemas.openxmlformats.org/officeDocument/2006/relationships/slide" Target="slides/slide61.xml"/><Relationship Id="rId70" Type="http://schemas.openxmlformats.org/officeDocument/2006/relationships/slide" Target="slides/slide62.xml"/><Relationship Id="rId71" Type="http://schemas.openxmlformats.org/officeDocument/2006/relationships/slide" Target="slides/slide63.xml"/><Relationship Id="rId72" Type="http://schemas.openxmlformats.org/officeDocument/2006/relationships/slide" Target="slides/slide64.xml"/><Relationship Id="rId73" Type="http://schemas.openxmlformats.org/officeDocument/2006/relationships/slide" Target="slides/slide65.xml"/><Relationship Id="rId74" Type="http://schemas.openxmlformats.org/officeDocument/2006/relationships/slide" Target="slides/slide66.xml"/><Relationship Id="rId75" Type="http://schemas.openxmlformats.org/officeDocument/2006/relationships/slide" Target="slides/slide67.xml"/><Relationship Id="rId76" Type="http://schemas.openxmlformats.org/officeDocument/2006/relationships/slide" Target="slides/slide68.xml"/><Relationship Id="rId77" Type="http://schemas.openxmlformats.org/officeDocument/2006/relationships/slide" Target="slides/slide69.xml"/><Relationship Id="rId78" Type="http://schemas.openxmlformats.org/officeDocument/2006/relationships/slide" Target="slides/slide70.xml"/><Relationship Id="rId79" Type="http://schemas.openxmlformats.org/officeDocument/2006/relationships/slide" Target="slides/slide71.xml"/><Relationship Id="rId80" Type="http://schemas.openxmlformats.org/officeDocument/2006/relationships/slide" Target="slides/slide72.xml"/><Relationship Id="rId81" Type="http://schemas.openxmlformats.org/officeDocument/2006/relationships/slide" Target="slides/slide73.xml"/><Relationship Id="rId82" Type="http://schemas.openxmlformats.org/officeDocument/2006/relationships/slide" Target="slides/slide74.xml"/><Relationship Id="rId83" Type="http://schemas.openxmlformats.org/officeDocument/2006/relationships/slide" Target="slides/slide75.xml"/><Relationship Id="rId84" Type="http://schemas.openxmlformats.org/officeDocument/2006/relationships/slide" Target="slides/slide76.xml"/><Relationship Id="rId85" Type="http://schemas.openxmlformats.org/officeDocument/2006/relationships/slide" Target="slides/slide77.xml"/><Relationship Id="rId86" Type="http://schemas.openxmlformats.org/officeDocument/2006/relationships/slide" Target="slides/slide78.xml"/><Relationship Id="rId87" Type="http://schemas.openxmlformats.org/officeDocument/2006/relationships/slide" Target="slides/slide79.xml"/><Relationship Id="rId88" Type="http://schemas.openxmlformats.org/officeDocument/2006/relationships/slide" Target="slides/slide80.xml"/><Relationship Id="rId89" Type="http://schemas.openxmlformats.org/officeDocument/2006/relationships/slide" Target="slides/slide81.xml"/><Relationship Id="rId90" Type="http://schemas.openxmlformats.org/officeDocument/2006/relationships/slide" Target="slides/slide82.xml"/><Relationship Id="rId91" Type="http://schemas.openxmlformats.org/officeDocument/2006/relationships/slide" Target="slides/slide83.xml"/><Relationship Id="rId92" Type="http://schemas.openxmlformats.org/officeDocument/2006/relationships/slide" Target="slides/slide84.xml"/><Relationship Id="rId93" Type="http://schemas.openxmlformats.org/officeDocument/2006/relationships/slide" Target="slides/slide85.xml"/><Relationship Id="rId94" Type="http://schemas.openxmlformats.org/officeDocument/2006/relationships/slide" Target="slides/slide86.xml"/><Relationship Id="rId95" Type="http://schemas.openxmlformats.org/officeDocument/2006/relationships/slide" Target="slides/slide87.xml"/><Relationship Id="rId96" Type="http://schemas.openxmlformats.org/officeDocument/2006/relationships/slide" Target="slides/slide88.xml"/><Relationship Id="rId97" Type="http://schemas.openxmlformats.org/officeDocument/2006/relationships/slide" Target="slides/slide89.xml"/><Relationship Id="rId98" Type="http://schemas.openxmlformats.org/officeDocument/2006/relationships/slide" Target="slides/slide90.xml"/><Relationship Id="rId99" Type="http://schemas.openxmlformats.org/officeDocument/2006/relationships/slide" Target="slides/slide9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17319" y="2164084"/>
            <a:ext cx="9585960" cy="1965956"/>
          </a:xfrm>
        </p:spPr>
        <p:txBody>
          <a:bodyPr anchor="b">
            <a:noAutofit/>
          </a:bodyPr>
          <a:lstStyle>
            <a:lvl1pPr algn="ctr">
              <a:defRPr sz="6000" b="1"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6860" y="4438223"/>
            <a:ext cx="9326879" cy="1637456"/>
          </a:xfrm>
        </p:spPr>
        <p:txBody>
          <a:bodyPr anchor="t">
            <a:normAutofit/>
          </a:bodyPr>
          <a:lstStyle>
            <a:lvl1pPr marL="0" indent="0" algn="ctr">
              <a:buNone/>
              <a:defRPr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688165" y="4284131"/>
            <a:ext cx="681566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12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4815415"/>
            <a:ext cx="9609666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41427" y="1041399"/>
            <a:ext cx="10105972" cy="33358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1" y="5382153"/>
            <a:ext cx="9609666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8854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868" y="982132"/>
            <a:ext cx="9592732" cy="2954868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868" y="4343399"/>
            <a:ext cx="9592732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19869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74812" y="3352800"/>
            <a:ext cx="8839202" cy="58420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20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343399"/>
            <a:ext cx="9609666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600267" y="282787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17936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3308581"/>
            <a:ext cx="960966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777381"/>
            <a:ext cx="960966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67788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9312"/>
            <a:ext cx="9609668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529667"/>
            <a:ext cx="9609668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00267" y="25992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16547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982132"/>
            <a:ext cx="9609666" cy="224366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0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0168"/>
            <a:ext cx="9609668" cy="84124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470399"/>
            <a:ext cx="9609670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05111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05136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9356" y="982131"/>
            <a:ext cx="1890895" cy="489373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8" y="982132"/>
            <a:ext cx="7433025" cy="4893734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8863890" y="990600"/>
            <a:ext cx="0" cy="487680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6411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2615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069" y="1752606"/>
            <a:ext cx="8158688" cy="1822514"/>
          </a:xfrm>
        </p:spPr>
        <p:txBody>
          <a:bodyPr anchor="b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067" y="3846051"/>
            <a:ext cx="8158690" cy="954547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>
            <a:off x="2012723" y="3710585"/>
            <a:ext cx="8163380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8696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8448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1344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1865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spcBef>
                <a:spcPts val="672"/>
              </a:spcBef>
              <a:spcAft>
                <a:spcPts val="600"/>
              </a:spcAft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067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spcBef>
                <a:spcPts val="672"/>
              </a:spcBef>
              <a:spcAft>
                <a:spcPts val="600"/>
              </a:spcAft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067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8" name="Straight Connector 1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1719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4497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390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811" y="1388534"/>
            <a:ext cx="3718455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668" y="982131"/>
            <a:ext cx="5469466" cy="4893735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3811" y="3031065"/>
            <a:ext cx="3718455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>
            <a:off x="1396169" y="2912533"/>
            <a:ext cx="35144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8746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9" y="1883832"/>
            <a:ext cx="6241816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094831" y="1041400"/>
            <a:ext cx="3063347" cy="4775200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399" y="3255432"/>
            <a:ext cx="6241816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5862743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alphaModFix amt="47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2556932"/>
            <a:ext cx="9601196" cy="33189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7190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  <p:sldLayoutId id="2147483853" r:id="rId12"/>
    <p:sldLayoutId id="2147483854" r:id="rId13"/>
    <p:sldLayoutId id="2147483855" r:id="rId14"/>
    <p:sldLayoutId id="2147483856" r:id="rId15"/>
    <p:sldLayoutId id="2147483857" r:id="rId16"/>
    <p:sldLayoutId id="2147483858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Roboto Medium" panose="02000000000000000000" pitchFamily="2" charset="0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Лк 10, 38-42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κώμην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село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τινά·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якесь.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γυνὴ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Жінка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δέ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же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τις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певна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ὀνόματι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імʼям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Μάρθα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Марта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ὑπεδέξατο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приняла як гостя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αὐτόν.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Його.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τῇδε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у неї ж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ἦν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була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ἀδελφὴ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сестра,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καλουμένη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звана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Μαριάμ,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Марією,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[ἣ]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яка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παρακαθεσθεῖσα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всівшись-поруч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πρὸς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біля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τοὺς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δὲ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же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πόδας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стіп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τοῦ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κυρίου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Господа,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ἤκουεν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слухала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τὸν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λόγον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слово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αὐτοῦ.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Його.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ἡ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δὲ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А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Μάρθα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Марта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περιεσπᾶτο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була поглинута/відволікалася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περὶ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щодо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πολλὴν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великого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διακονίαν·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служіння.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ἐπιστᾶσα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Надійшовши/зупинившись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δὲ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же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εἶπεν·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сказала: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κύριε,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Господи,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οὐ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Не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μέλει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обходить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πορεύεσθαι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ходінні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σοι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тебе,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ὅτι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що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ἡ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оця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ἀδελφή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сестра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μου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моя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μόνην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одну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με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мене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κατέλιπεν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залишила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διακονεῖν;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служити?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εἰπὲ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Скажи,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αὐτοὺς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їхньому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οὖν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отже,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αὐτῇ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їй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ἵνα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щоб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μοι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зі мною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συναντιλάβηται.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разом взялася (за роботу).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ἀποκριθεὶς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Відповідаючи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δὲ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же,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εἶπεν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сказав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αὐτῇ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їй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ὁ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αὐτὸς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Він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κύριος·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Господь: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Μάρθα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Марто,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Μάρθα,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Марто,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μεριμνᾷς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турбуєшся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θορυβάζῃ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переживаєш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περὶ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за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πολλά,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багато речей,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ἑνὸς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 одній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δέ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же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εἰσῆλθεν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увійшов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ἐστιν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є&amp;nbsp;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χρεία·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потреба.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Μαριὰμ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Марія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γὰρ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адже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τὴν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ἀγαθὴν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добру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μερίδα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частку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ἐξελέξατο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обрала,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ἥτις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котра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οὐκ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не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εἰς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ἀφαιρεθήσεται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забереться геть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αὐτῆς.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від неї.</a:t>
            </a:r>
          </a:p>
        </p:txBody>
      </p:sp>
    </p:spTree>
  </p:cSld>
  <p:clrMapOvr>
    <a:masterClrMapping/>
  </p:clrMapOvr>
</p:sld>
</file>

<file path=ppt/theme/_rels/theme1.xml.rels><?xml version='1.0' encoding='UTF-8' standalone='yes'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Натуральные материалы">
  <a:themeElements>
    <a:clrScheme name="Натуральные материалы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Натуральные материалы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Натуральные материалы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TM02900743[[fn=Натуральные материалы]]</Template>
  <TotalTime>12</TotalTime>
  <Words>0</Words>
  <Application>Microsoft Office PowerPoint</Application>
  <PresentationFormat>Широкоэкранный</PresentationFormat>
  <Paragraphs>0</Paragraphs>
  <Slides>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0</vt:i4>
      </vt:variant>
    </vt:vector>
  </HeadingPairs>
  <TitlesOfParts>
    <vt:vector size="4" baseType="lpstr">
      <vt:lpstr>Garamond</vt:lpstr>
      <vt:lpstr>Arial</vt:lpstr>
      <vt:lpstr>Calibri</vt:lpstr>
      <vt:lpstr>Натуральные материалы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 fd</dc:creator>
  <cp:lastModifiedBy>f fd</cp:lastModifiedBy>
  <cp:revision>12</cp:revision>
  <dcterms:created xsi:type="dcterms:W3CDTF">2025-02-15T09:45:11Z</dcterms:created>
  <dcterms:modified xsi:type="dcterms:W3CDTF">2025-02-17T16:31:18Z</dcterms:modified>
</cp:coreProperties>
</file>