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Лк 11, 1-4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τινὶ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якомусь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προσευχόμενον,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 молитві (молющимся)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ὡς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ἐπαύσατο,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завершив,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εἶπέν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хтось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μαθητῶν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учнів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αὐτόν·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Нього: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κύριε,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Господи,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δίδαξον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навчи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нас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προσεύχεσθαι,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молитися,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καθὼς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так як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Ἰωάννης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Йоан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ἐδίδαξεν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навчив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ἐγένετο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сталося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μαθητὰς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учнів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своїх.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αὐτοῖς·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їм: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Коли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προσεύχησθε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молитеся,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λέγετε·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говоріть: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Πάτερ,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Отче,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ἁγιασθήτω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хай стане освяченим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ὄνομά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Імʼя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σου·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Твоє.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ἐλθέτω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Хай прийде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βασιλεία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Царство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σου·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Твоє.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ἄρτον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Хліба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нашого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ἐπιούσιον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на-буттєвого (на-сущного)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δίδου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подавай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нам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καθ’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що-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ἡμέραν·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день/день за днем.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ἄφες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прости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нам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εἶναι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бутті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ἁμαρτίας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гріхи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ἡμῶν,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наші,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самі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ἀφίομεν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прощаємо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παντὶ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кожному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ὀφείλοντι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боржнику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ἡμῖν·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нашому.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εἰσενέγκῃς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впровадь/внеси в середину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нас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πειρασμόν.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спокусу.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τόπῳ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місці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