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  <p:sldId id="371" r:id="rId124"/>
    <p:sldId id="372" r:id="rId125"/>
    <p:sldId id="373" r:id="rId126"/>
    <p:sldId id="374" r:id="rId127"/>
    <p:sldId id="375" r:id="rId128"/>
    <p:sldId id="376" r:id="rId129"/>
    <p:sldId id="377" r:id="rId130"/>
    <p:sldId id="378" r:id="rId131"/>
    <p:sldId id="379" r:id="rId132"/>
    <p:sldId id="380" r:id="rId133"/>
    <p:sldId id="381" r:id="rId134"/>
    <p:sldId id="382" r:id="rId135"/>
    <p:sldId id="383" r:id="rId136"/>
    <p:sldId id="384" r:id="rId137"/>
    <p:sldId id="385" r:id="rId138"/>
    <p:sldId id="386" r:id="rId139"/>
    <p:sldId id="387" r:id="rId140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Relationship Id="rId124" Type="http://schemas.openxmlformats.org/officeDocument/2006/relationships/slide" Target="slides/slide116.xml"/><Relationship Id="rId125" Type="http://schemas.openxmlformats.org/officeDocument/2006/relationships/slide" Target="slides/slide117.xml"/><Relationship Id="rId126" Type="http://schemas.openxmlformats.org/officeDocument/2006/relationships/slide" Target="slides/slide118.xml"/><Relationship Id="rId127" Type="http://schemas.openxmlformats.org/officeDocument/2006/relationships/slide" Target="slides/slide119.xml"/><Relationship Id="rId128" Type="http://schemas.openxmlformats.org/officeDocument/2006/relationships/slide" Target="slides/slide120.xml"/><Relationship Id="rId129" Type="http://schemas.openxmlformats.org/officeDocument/2006/relationships/slide" Target="slides/slide121.xml"/><Relationship Id="rId130" Type="http://schemas.openxmlformats.org/officeDocument/2006/relationships/slide" Target="slides/slide122.xml"/><Relationship Id="rId131" Type="http://schemas.openxmlformats.org/officeDocument/2006/relationships/slide" Target="slides/slide123.xml"/><Relationship Id="rId132" Type="http://schemas.openxmlformats.org/officeDocument/2006/relationships/slide" Target="slides/slide124.xml"/><Relationship Id="rId133" Type="http://schemas.openxmlformats.org/officeDocument/2006/relationships/slide" Target="slides/slide125.xml"/><Relationship Id="rId134" Type="http://schemas.openxmlformats.org/officeDocument/2006/relationships/slide" Target="slides/slide126.xml"/><Relationship Id="rId135" Type="http://schemas.openxmlformats.org/officeDocument/2006/relationships/slide" Target="slides/slide127.xml"/><Relationship Id="rId136" Type="http://schemas.openxmlformats.org/officeDocument/2006/relationships/slide" Target="slides/slide128.xml"/><Relationship Id="rId137" Type="http://schemas.openxmlformats.org/officeDocument/2006/relationships/slide" Target="slides/slide129.xml"/><Relationship Id="rId138" Type="http://schemas.openxmlformats.org/officeDocument/2006/relationships/slide" Target="slides/slide130.xml"/><Relationship Id="rId139" Type="http://schemas.openxmlformats.org/officeDocument/2006/relationships/slide" Target="slides/slide131.xml"/><Relationship Id="rId140" Type="http://schemas.openxmlformats.org/officeDocument/2006/relationships/slide" Target="slides/slide13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11, 47-54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γνώσεως·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знання/пізнання,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самі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εἰσήλθατε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увійшли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εἰσερχομένους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тим, що входять,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ἐκωλύσατε.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 завадили.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Κἀκεῖθεν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 звідти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ἐξελθόντος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коли вийшли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вони,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ἤρξαντο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почали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γραμματεῖς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експерти по Торі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Φαρισαῖοι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фарисеї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δεινῶς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ворожо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ἐνέχειν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відчувати образу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πατέρες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отці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ἀποστοματίζειν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випитувати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πλειόνων,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багато чого,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ἐνεδρεύοντες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підстерігаючи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Його,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θηρεῦσαί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 вполювати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щось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ваші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στόματος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вуст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ἀπέκτειναν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вбили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αὐτούς.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ἄρα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Отож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μάρτυρές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свідками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 є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Горе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συνευδοκεῖτε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схвалюєте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ἔργοις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діла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πατέρων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отців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ваших,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вони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μὲν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ἀπέκτειναν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вбили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вам,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αὐτούς,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ὑμεῖς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οἰκοδομεῖτε.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(домо)будуєте.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Через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це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σοφία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Мудрість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Бога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сказала: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ἀποστελῶ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 вишлю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них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προφήτας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пророків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ἀποστόλους,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посланців (апостолів)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деяких 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οἰκοδομεῖτε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(домо)будуєте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них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ἀποκτενοῦσιν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вбʼють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διώξουσιν,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переслідуватимуть,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ἐκζητηθῇ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спиталося [з них]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αἷμα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 кров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всіх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προφητῶν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пророків,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ἐκκεχυμένον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пролиту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καταβολῆς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заснування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κόσμου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світу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γενεᾶς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покоління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ταύτης,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цього,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μνημεῖα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гробниці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αἵματος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крові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Ἅβελ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Авеля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ἕως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аж до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αἵματος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крові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Ζαχαρίου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Захарії,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ἀπολομένου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вбитого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μεταξὺ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між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θυσιαστηρίου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вівтарем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οἴκου·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Домом (святилищем/храмом).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кажу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вам,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ἐκζητηθήσεται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спитається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προφητῶν,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пророків,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γενεᾶς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покоління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ταύτης.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цього.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Горе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вам,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νομικοῖς,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екпертам по Торі,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ἤρατε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 взяли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κλεῖδα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ключ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