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1" r:id="rId1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  <p:sldId id="334" r:id="rId87"/>
    <p:sldId id="335" r:id="rId88"/>
    <p:sldId id="336" r:id="rId89"/>
    <p:sldId id="337" r:id="rId90"/>
    <p:sldId id="338" r:id="rId91"/>
    <p:sldId id="339" r:id="rId92"/>
    <p:sldId id="340" r:id="rId93"/>
    <p:sldId id="341" r:id="rId94"/>
    <p:sldId id="342" r:id="rId95"/>
    <p:sldId id="343" r:id="rId96"/>
    <p:sldId id="344" r:id="rId97"/>
    <p:sldId id="345" r:id="rId98"/>
    <p:sldId id="346" r:id="rId99"/>
    <p:sldId id="347" r:id="rId100"/>
    <p:sldId id="348" r:id="rId101"/>
    <p:sldId id="349" r:id="rId102"/>
    <p:sldId id="350" r:id="rId103"/>
    <p:sldId id="351" r:id="rId104"/>
    <p:sldId id="352" r:id="rId105"/>
    <p:sldId id="353" r:id="rId106"/>
    <p:sldId id="354" r:id="rId107"/>
    <p:sldId id="355" r:id="rId108"/>
    <p:sldId id="356" r:id="rId109"/>
    <p:sldId id="357" r:id="rId110"/>
    <p:sldId id="358" r:id="rId111"/>
    <p:sldId id="359" r:id="rId112"/>
    <p:sldId id="360" r:id="rId113"/>
    <p:sldId id="361" r:id="rId114"/>
    <p:sldId id="362" r:id="rId115"/>
    <p:sldId id="363" r:id="rId116"/>
    <p:sldId id="364" r:id="rId117"/>
    <p:sldId id="365" r:id="rId118"/>
    <p:sldId id="366" r:id="rId119"/>
    <p:sldId id="367" r:id="rId120"/>
    <p:sldId id="368" r:id="rId121"/>
    <p:sldId id="369" r:id="rId122"/>
    <p:sldId id="370" r:id="rId123"/>
    <p:sldId id="371" r:id="rId124"/>
    <p:sldId id="372" r:id="rId125"/>
    <p:sldId id="373" r:id="rId126"/>
    <p:sldId id="374" r:id="rId127"/>
    <p:sldId id="375" r:id="rId128"/>
    <p:sldId id="376" r:id="rId129"/>
    <p:sldId id="377" r:id="rId130"/>
    <p:sldId id="378" r:id="rId131"/>
    <p:sldId id="379" r:id="rId132"/>
    <p:sldId id="380" r:id="rId133"/>
    <p:sldId id="381" r:id="rId134"/>
    <p:sldId id="382" r:id="rId135"/>
    <p:sldId id="383" r:id="rId136"/>
    <p:sldId id="384" r:id="rId137"/>
    <p:sldId id="385" r:id="rId138"/>
    <p:sldId id="386" r:id="rId139"/>
    <p:sldId id="387" r:id="rId140"/>
    <p:sldId id="388" r:id="rId141"/>
    <p:sldId id="389" r:id="rId142"/>
    <p:sldId id="390" r:id="rId143"/>
    <p:sldId id="391" r:id="rId144"/>
    <p:sldId id="392" r:id="rId145"/>
    <p:sldId id="393" r:id="rId146"/>
    <p:sldId id="394" r:id="rId147"/>
    <p:sldId id="395" r:id="rId148"/>
    <p:sldId id="396" r:id="rId149"/>
    <p:sldId id="397" r:id="rId150"/>
    <p:sldId id="398" r:id="rId151"/>
    <p:sldId id="399" r:id="rId152"/>
    <p:sldId id="400" r:id="rId153"/>
    <p:sldId id="401" r:id="rId154"/>
    <p:sldId id="402" r:id="rId155"/>
    <p:sldId id="403" r:id="rId156"/>
    <p:sldId id="404" r:id="rId157"/>
    <p:sldId id="405" r:id="rId158"/>
    <p:sldId id="406" r:id="rId159"/>
    <p:sldId id="407" r:id="rId160"/>
    <p:sldId id="408" r:id="rId161"/>
    <p:sldId id="409" r:id="rId162"/>
    <p:sldId id="410" r:id="rId163"/>
    <p:sldId id="411" r:id="rId164"/>
    <p:sldId id="412" r:id="rId165"/>
    <p:sldId id="413" r:id="rId166"/>
    <p:sldId id="414" r:id="rId167"/>
    <p:sldId id="415" r:id="rId168"/>
    <p:sldId id="416" r:id="rId169"/>
    <p:sldId id="417" r:id="rId170"/>
    <p:sldId id="418" r:id="rId171"/>
  </p:sldIdLst>
  <p:sldSz cx="12192000" cy="6858000"/>
  <p:notesSz cx="6858000" cy="9144000"/>
  <p:embeddedFontLst>
    <p:embeddedFont>
      <p:font typeface="Garamond" panose="02020404030301010803" pitchFamily="18" charset="0"/>
      <p:regular r:id="rId2"/>
      <p:bold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font" Target="fonts/font1.fntdata"/><Relationship Id="rId3" Type="http://schemas.openxmlformats.org/officeDocument/2006/relationships/font" Target="fonts/font2.fntdata"/><Relationship Id="rId4" Type="http://schemas.openxmlformats.org/officeDocument/2006/relationships/font" Target="fonts/font3.fntdata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<Relationship Id="rId35" Type="http://schemas.openxmlformats.org/officeDocument/2006/relationships/slide" Target="slides/slide27.xml"/><Relationship Id="rId36" Type="http://schemas.openxmlformats.org/officeDocument/2006/relationships/slide" Target="slides/slide28.xml"/><Relationship Id="rId37" Type="http://schemas.openxmlformats.org/officeDocument/2006/relationships/slide" Target="slides/slide29.xml"/><Relationship Id="rId38" Type="http://schemas.openxmlformats.org/officeDocument/2006/relationships/slide" Target="slides/slide30.xml"/><Relationship Id="rId39" Type="http://schemas.openxmlformats.org/officeDocument/2006/relationships/slide" Target="slides/slide31.xml"/><Relationship Id="rId40" Type="http://schemas.openxmlformats.org/officeDocument/2006/relationships/slide" Target="slides/slide32.xml"/><Relationship Id="rId41" Type="http://schemas.openxmlformats.org/officeDocument/2006/relationships/slide" Target="slides/slide33.xml"/><Relationship Id="rId42" Type="http://schemas.openxmlformats.org/officeDocument/2006/relationships/slide" Target="slides/slide34.xml"/><Relationship Id="rId43" Type="http://schemas.openxmlformats.org/officeDocument/2006/relationships/slide" Target="slides/slide35.xml"/><Relationship Id="rId44" Type="http://schemas.openxmlformats.org/officeDocument/2006/relationships/slide" Target="slides/slide36.xml"/><Relationship Id="rId45" Type="http://schemas.openxmlformats.org/officeDocument/2006/relationships/slide" Target="slides/slide37.xml"/><Relationship Id="rId46" Type="http://schemas.openxmlformats.org/officeDocument/2006/relationships/slide" Target="slides/slide38.xml"/><Relationship Id="rId47" Type="http://schemas.openxmlformats.org/officeDocument/2006/relationships/slide" Target="slides/slide39.xml"/><Relationship Id="rId48" Type="http://schemas.openxmlformats.org/officeDocument/2006/relationships/slide" Target="slides/slide40.xml"/><Relationship Id="rId49" Type="http://schemas.openxmlformats.org/officeDocument/2006/relationships/slide" Target="slides/slide41.xml"/><Relationship Id="rId50" Type="http://schemas.openxmlformats.org/officeDocument/2006/relationships/slide" Target="slides/slide42.xml"/><Relationship Id="rId51" Type="http://schemas.openxmlformats.org/officeDocument/2006/relationships/slide" Target="slides/slide43.xml"/><Relationship Id="rId52" Type="http://schemas.openxmlformats.org/officeDocument/2006/relationships/slide" Target="slides/slide44.xml"/><Relationship Id="rId53" Type="http://schemas.openxmlformats.org/officeDocument/2006/relationships/slide" Target="slides/slide45.xml"/><Relationship Id="rId54" Type="http://schemas.openxmlformats.org/officeDocument/2006/relationships/slide" Target="slides/slide46.xml"/><Relationship Id="rId55" Type="http://schemas.openxmlformats.org/officeDocument/2006/relationships/slide" Target="slides/slide47.xml"/><Relationship Id="rId56" Type="http://schemas.openxmlformats.org/officeDocument/2006/relationships/slide" Target="slides/slide48.xml"/><Relationship Id="rId57" Type="http://schemas.openxmlformats.org/officeDocument/2006/relationships/slide" Target="slides/slide49.xml"/><Relationship Id="rId58" Type="http://schemas.openxmlformats.org/officeDocument/2006/relationships/slide" Target="slides/slide50.xml"/><Relationship Id="rId59" Type="http://schemas.openxmlformats.org/officeDocument/2006/relationships/slide" Target="slides/slide51.xml"/><Relationship Id="rId60" Type="http://schemas.openxmlformats.org/officeDocument/2006/relationships/slide" Target="slides/slide52.xml"/><Relationship Id="rId61" Type="http://schemas.openxmlformats.org/officeDocument/2006/relationships/slide" Target="slides/slide53.xml"/><Relationship Id="rId62" Type="http://schemas.openxmlformats.org/officeDocument/2006/relationships/slide" Target="slides/slide54.xml"/><Relationship Id="rId63" Type="http://schemas.openxmlformats.org/officeDocument/2006/relationships/slide" Target="slides/slide55.xml"/><Relationship Id="rId64" Type="http://schemas.openxmlformats.org/officeDocument/2006/relationships/slide" Target="slides/slide56.xml"/><Relationship Id="rId65" Type="http://schemas.openxmlformats.org/officeDocument/2006/relationships/slide" Target="slides/slide57.xml"/><Relationship Id="rId66" Type="http://schemas.openxmlformats.org/officeDocument/2006/relationships/slide" Target="slides/slide58.xml"/><Relationship Id="rId67" Type="http://schemas.openxmlformats.org/officeDocument/2006/relationships/slide" Target="slides/slide59.xml"/><Relationship Id="rId68" Type="http://schemas.openxmlformats.org/officeDocument/2006/relationships/slide" Target="slides/slide60.xml"/><Relationship Id="rId69" Type="http://schemas.openxmlformats.org/officeDocument/2006/relationships/slide" Target="slides/slide61.xml"/><Relationship Id="rId70" Type="http://schemas.openxmlformats.org/officeDocument/2006/relationships/slide" Target="slides/slide62.xml"/><Relationship Id="rId71" Type="http://schemas.openxmlformats.org/officeDocument/2006/relationships/slide" Target="slides/slide63.xml"/><Relationship Id="rId72" Type="http://schemas.openxmlformats.org/officeDocument/2006/relationships/slide" Target="slides/slide64.xml"/><Relationship Id="rId73" Type="http://schemas.openxmlformats.org/officeDocument/2006/relationships/slide" Target="slides/slide65.xml"/><Relationship Id="rId74" Type="http://schemas.openxmlformats.org/officeDocument/2006/relationships/slide" Target="slides/slide66.xml"/><Relationship Id="rId75" Type="http://schemas.openxmlformats.org/officeDocument/2006/relationships/slide" Target="slides/slide67.xml"/><Relationship Id="rId76" Type="http://schemas.openxmlformats.org/officeDocument/2006/relationships/slide" Target="slides/slide68.xml"/><Relationship Id="rId77" Type="http://schemas.openxmlformats.org/officeDocument/2006/relationships/slide" Target="slides/slide69.xml"/><Relationship Id="rId78" Type="http://schemas.openxmlformats.org/officeDocument/2006/relationships/slide" Target="slides/slide70.xml"/><Relationship Id="rId79" Type="http://schemas.openxmlformats.org/officeDocument/2006/relationships/slide" Target="slides/slide71.xml"/><Relationship Id="rId80" Type="http://schemas.openxmlformats.org/officeDocument/2006/relationships/slide" Target="slides/slide72.xml"/><Relationship Id="rId81" Type="http://schemas.openxmlformats.org/officeDocument/2006/relationships/slide" Target="slides/slide73.xml"/><Relationship Id="rId82" Type="http://schemas.openxmlformats.org/officeDocument/2006/relationships/slide" Target="slides/slide74.xml"/><Relationship Id="rId83" Type="http://schemas.openxmlformats.org/officeDocument/2006/relationships/slide" Target="slides/slide75.xml"/><Relationship Id="rId84" Type="http://schemas.openxmlformats.org/officeDocument/2006/relationships/slide" Target="slides/slide76.xml"/><Relationship Id="rId85" Type="http://schemas.openxmlformats.org/officeDocument/2006/relationships/slide" Target="slides/slide77.xml"/><Relationship Id="rId86" Type="http://schemas.openxmlformats.org/officeDocument/2006/relationships/slide" Target="slides/slide78.xml"/><Relationship Id="rId87" Type="http://schemas.openxmlformats.org/officeDocument/2006/relationships/slide" Target="slides/slide79.xml"/><Relationship Id="rId88" Type="http://schemas.openxmlformats.org/officeDocument/2006/relationships/slide" Target="slides/slide80.xml"/><Relationship Id="rId89" Type="http://schemas.openxmlformats.org/officeDocument/2006/relationships/slide" Target="slides/slide81.xml"/><Relationship Id="rId90" Type="http://schemas.openxmlformats.org/officeDocument/2006/relationships/slide" Target="slides/slide82.xml"/><Relationship Id="rId91" Type="http://schemas.openxmlformats.org/officeDocument/2006/relationships/slide" Target="slides/slide83.xml"/><Relationship Id="rId92" Type="http://schemas.openxmlformats.org/officeDocument/2006/relationships/slide" Target="slides/slide84.xml"/><Relationship Id="rId93" Type="http://schemas.openxmlformats.org/officeDocument/2006/relationships/slide" Target="slides/slide85.xml"/><Relationship Id="rId94" Type="http://schemas.openxmlformats.org/officeDocument/2006/relationships/slide" Target="slides/slide86.xml"/><Relationship Id="rId95" Type="http://schemas.openxmlformats.org/officeDocument/2006/relationships/slide" Target="slides/slide87.xml"/><Relationship Id="rId96" Type="http://schemas.openxmlformats.org/officeDocument/2006/relationships/slide" Target="slides/slide88.xml"/><Relationship Id="rId97" Type="http://schemas.openxmlformats.org/officeDocument/2006/relationships/slide" Target="slides/slide89.xml"/><Relationship Id="rId98" Type="http://schemas.openxmlformats.org/officeDocument/2006/relationships/slide" Target="slides/slide90.xml"/><Relationship Id="rId99" Type="http://schemas.openxmlformats.org/officeDocument/2006/relationships/slide" Target="slides/slide91.xml"/><Relationship Id="rId100" Type="http://schemas.openxmlformats.org/officeDocument/2006/relationships/slide" Target="slides/slide92.xml"/><Relationship Id="rId101" Type="http://schemas.openxmlformats.org/officeDocument/2006/relationships/slide" Target="slides/slide93.xml"/><Relationship Id="rId102" Type="http://schemas.openxmlformats.org/officeDocument/2006/relationships/slide" Target="slides/slide94.xml"/><Relationship Id="rId103" Type="http://schemas.openxmlformats.org/officeDocument/2006/relationships/slide" Target="slides/slide95.xml"/><Relationship Id="rId104" Type="http://schemas.openxmlformats.org/officeDocument/2006/relationships/slide" Target="slides/slide96.xml"/><Relationship Id="rId105" Type="http://schemas.openxmlformats.org/officeDocument/2006/relationships/slide" Target="slides/slide97.xml"/><Relationship Id="rId106" Type="http://schemas.openxmlformats.org/officeDocument/2006/relationships/slide" Target="slides/slide98.xml"/><Relationship Id="rId107" Type="http://schemas.openxmlformats.org/officeDocument/2006/relationships/slide" Target="slides/slide99.xml"/><Relationship Id="rId108" Type="http://schemas.openxmlformats.org/officeDocument/2006/relationships/slide" Target="slides/slide100.xml"/><Relationship Id="rId109" Type="http://schemas.openxmlformats.org/officeDocument/2006/relationships/slide" Target="slides/slide101.xml"/><Relationship Id="rId110" Type="http://schemas.openxmlformats.org/officeDocument/2006/relationships/slide" Target="slides/slide102.xml"/><Relationship Id="rId111" Type="http://schemas.openxmlformats.org/officeDocument/2006/relationships/slide" Target="slides/slide103.xml"/><Relationship Id="rId112" Type="http://schemas.openxmlformats.org/officeDocument/2006/relationships/slide" Target="slides/slide104.xml"/><Relationship Id="rId113" Type="http://schemas.openxmlformats.org/officeDocument/2006/relationships/slide" Target="slides/slide105.xml"/><Relationship Id="rId114" Type="http://schemas.openxmlformats.org/officeDocument/2006/relationships/slide" Target="slides/slide106.xml"/><Relationship Id="rId115" Type="http://schemas.openxmlformats.org/officeDocument/2006/relationships/slide" Target="slides/slide107.xml"/><Relationship Id="rId116" Type="http://schemas.openxmlformats.org/officeDocument/2006/relationships/slide" Target="slides/slide108.xml"/><Relationship Id="rId117" Type="http://schemas.openxmlformats.org/officeDocument/2006/relationships/slide" Target="slides/slide109.xml"/><Relationship Id="rId118" Type="http://schemas.openxmlformats.org/officeDocument/2006/relationships/slide" Target="slides/slide110.xml"/><Relationship Id="rId119" Type="http://schemas.openxmlformats.org/officeDocument/2006/relationships/slide" Target="slides/slide111.xml"/><Relationship Id="rId120" Type="http://schemas.openxmlformats.org/officeDocument/2006/relationships/slide" Target="slides/slide112.xml"/><Relationship Id="rId121" Type="http://schemas.openxmlformats.org/officeDocument/2006/relationships/slide" Target="slides/slide113.xml"/><Relationship Id="rId122" Type="http://schemas.openxmlformats.org/officeDocument/2006/relationships/slide" Target="slides/slide114.xml"/><Relationship Id="rId123" Type="http://schemas.openxmlformats.org/officeDocument/2006/relationships/slide" Target="slides/slide115.xml"/><Relationship Id="rId124" Type="http://schemas.openxmlformats.org/officeDocument/2006/relationships/slide" Target="slides/slide116.xml"/><Relationship Id="rId125" Type="http://schemas.openxmlformats.org/officeDocument/2006/relationships/slide" Target="slides/slide117.xml"/><Relationship Id="rId126" Type="http://schemas.openxmlformats.org/officeDocument/2006/relationships/slide" Target="slides/slide118.xml"/><Relationship Id="rId127" Type="http://schemas.openxmlformats.org/officeDocument/2006/relationships/slide" Target="slides/slide119.xml"/><Relationship Id="rId128" Type="http://schemas.openxmlformats.org/officeDocument/2006/relationships/slide" Target="slides/slide120.xml"/><Relationship Id="rId129" Type="http://schemas.openxmlformats.org/officeDocument/2006/relationships/slide" Target="slides/slide121.xml"/><Relationship Id="rId130" Type="http://schemas.openxmlformats.org/officeDocument/2006/relationships/slide" Target="slides/slide122.xml"/><Relationship Id="rId131" Type="http://schemas.openxmlformats.org/officeDocument/2006/relationships/slide" Target="slides/slide123.xml"/><Relationship Id="rId132" Type="http://schemas.openxmlformats.org/officeDocument/2006/relationships/slide" Target="slides/slide124.xml"/><Relationship Id="rId133" Type="http://schemas.openxmlformats.org/officeDocument/2006/relationships/slide" Target="slides/slide125.xml"/><Relationship Id="rId134" Type="http://schemas.openxmlformats.org/officeDocument/2006/relationships/slide" Target="slides/slide126.xml"/><Relationship Id="rId135" Type="http://schemas.openxmlformats.org/officeDocument/2006/relationships/slide" Target="slides/slide127.xml"/><Relationship Id="rId136" Type="http://schemas.openxmlformats.org/officeDocument/2006/relationships/slide" Target="slides/slide128.xml"/><Relationship Id="rId137" Type="http://schemas.openxmlformats.org/officeDocument/2006/relationships/slide" Target="slides/slide129.xml"/><Relationship Id="rId138" Type="http://schemas.openxmlformats.org/officeDocument/2006/relationships/slide" Target="slides/slide130.xml"/><Relationship Id="rId139" Type="http://schemas.openxmlformats.org/officeDocument/2006/relationships/slide" Target="slides/slide131.xml"/><Relationship Id="rId140" Type="http://schemas.openxmlformats.org/officeDocument/2006/relationships/slide" Target="slides/slide132.xml"/><Relationship Id="rId141" Type="http://schemas.openxmlformats.org/officeDocument/2006/relationships/slide" Target="slides/slide133.xml"/><Relationship Id="rId142" Type="http://schemas.openxmlformats.org/officeDocument/2006/relationships/slide" Target="slides/slide134.xml"/><Relationship Id="rId143" Type="http://schemas.openxmlformats.org/officeDocument/2006/relationships/slide" Target="slides/slide135.xml"/><Relationship Id="rId144" Type="http://schemas.openxmlformats.org/officeDocument/2006/relationships/slide" Target="slides/slide136.xml"/><Relationship Id="rId145" Type="http://schemas.openxmlformats.org/officeDocument/2006/relationships/slide" Target="slides/slide137.xml"/><Relationship Id="rId146" Type="http://schemas.openxmlformats.org/officeDocument/2006/relationships/slide" Target="slides/slide138.xml"/><Relationship Id="rId147" Type="http://schemas.openxmlformats.org/officeDocument/2006/relationships/slide" Target="slides/slide139.xml"/><Relationship Id="rId148" Type="http://schemas.openxmlformats.org/officeDocument/2006/relationships/slide" Target="slides/slide140.xml"/><Relationship Id="rId149" Type="http://schemas.openxmlformats.org/officeDocument/2006/relationships/slide" Target="slides/slide141.xml"/><Relationship Id="rId150" Type="http://schemas.openxmlformats.org/officeDocument/2006/relationships/slide" Target="slides/slide142.xml"/><Relationship Id="rId151" Type="http://schemas.openxmlformats.org/officeDocument/2006/relationships/slide" Target="slides/slide143.xml"/><Relationship Id="rId152" Type="http://schemas.openxmlformats.org/officeDocument/2006/relationships/slide" Target="slides/slide144.xml"/><Relationship Id="rId153" Type="http://schemas.openxmlformats.org/officeDocument/2006/relationships/slide" Target="slides/slide145.xml"/><Relationship Id="rId154" Type="http://schemas.openxmlformats.org/officeDocument/2006/relationships/slide" Target="slides/slide146.xml"/><Relationship Id="rId155" Type="http://schemas.openxmlformats.org/officeDocument/2006/relationships/slide" Target="slides/slide147.xml"/><Relationship Id="rId156" Type="http://schemas.openxmlformats.org/officeDocument/2006/relationships/slide" Target="slides/slide148.xml"/><Relationship Id="rId157" Type="http://schemas.openxmlformats.org/officeDocument/2006/relationships/slide" Target="slides/slide149.xml"/><Relationship Id="rId158" Type="http://schemas.openxmlformats.org/officeDocument/2006/relationships/slide" Target="slides/slide150.xml"/><Relationship Id="rId159" Type="http://schemas.openxmlformats.org/officeDocument/2006/relationships/slide" Target="slides/slide151.xml"/><Relationship Id="rId160" Type="http://schemas.openxmlformats.org/officeDocument/2006/relationships/slide" Target="slides/slide152.xml"/><Relationship Id="rId161" Type="http://schemas.openxmlformats.org/officeDocument/2006/relationships/slide" Target="slides/slide153.xml"/><Relationship Id="rId162" Type="http://schemas.openxmlformats.org/officeDocument/2006/relationships/slide" Target="slides/slide154.xml"/><Relationship Id="rId163" Type="http://schemas.openxmlformats.org/officeDocument/2006/relationships/slide" Target="slides/slide155.xml"/><Relationship Id="rId164" Type="http://schemas.openxmlformats.org/officeDocument/2006/relationships/slide" Target="slides/slide156.xml"/><Relationship Id="rId165" Type="http://schemas.openxmlformats.org/officeDocument/2006/relationships/slide" Target="slides/slide157.xml"/><Relationship Id="rId166" Type="http://schemas.openxmlformats.org/officeDocument/2006/relationships/slide" Target="slides/slide158.xml"/><Relationship Id="rId167" Type="http://schemas.openxmlformats.org/officeDocument/2006/relationships/slide" Target="slides/slide159.xml"/><Relationship Id="rId168" Type="http://schemas.openxmlformats.org/officeDocument/2006/relationships/slide" Target="slides/slide160.xml"/><Relationship Id="rId169" Type="http://schemas.openxmlformats.org/officeDocument/2006/relationships/slide" Target="slides/slide161.xml"/><Relationship Id="rId170" Type="http://schemas.openxmlformats.org/officeDocument/2006/relationships/slide" Target="slides/slide162.xml"/><Relationship Id="rId171" Type="http://schemas.openxmlformats.org/officeDocument/2006/relationships/slide" Target="slides/slide16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319" y="2164084"/>
            <a:ext cx="9585960" cy="1965956"/>
          </a:xfrm>
        </p:spPr>
        <p:txBody>
          <a:bodyPr anchor="b">
            <a:noAutofit/>
          </a:bodyPr>
          <a:lstStyle>
            <a:lvl1pPr algn="ctr">
              <a:defRPr sz="6000" b="1"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60" y="4438223"/>
            <a:ext cx="9326879" cy="1637456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88165" y="4284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5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8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9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78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1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51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4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9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627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Roboto Medium" panose="02000000000000000000" pitchFamily="2" charset="0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Лк 11, 5-13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φίλον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друга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ἀνοιγήσεται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буде відчинено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ὑμῖν·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вам.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Кожний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γὰρ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адже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αἰτῶν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той, хто просить,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λαμβάνει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забирає/отримує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ζητῶν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хто, шукає,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εὑρίσκει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знаходить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κρούοντι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тому, хто стукає,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ἀνοιγ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буде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[ήσ]εται.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відчинено.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τίνα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Котрий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вас,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πορεύσεται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він прийде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πατέρα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тат,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αἰτήσει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[коли] попросить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υἱὸς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син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ἰχθύν,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рибу,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 й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ἀντὶ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замість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ἰχθύος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риби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ὄφιν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змія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йому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ἐπιδώσει;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подасть?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ἢ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Або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αἰτήσει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попросить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ᾠόν,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яйце,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ἐπιδώσει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подасть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йому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σκορπίον;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скорпіона?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Якщо,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нього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οὖν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отже,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ὑμεῖς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ви,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πονηροὶ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поганими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ὑπάρχοντες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будучи,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οἴδατε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знаєте/вмієте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δόματα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дарування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ἀγαθὰ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добрі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διδόναι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давати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τέκνοις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дітям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μεσονυκτίου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 середині ночі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ὑμῶν,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вашим,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πόσῳ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наскільки ж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μᾶλλον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більше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πατὴρ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Отець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[ὁ]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[той, що]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οὐρανοῦ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неба [,]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δώσει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дасть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πνεῦμα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Духа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ἅγιον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Святого</a:t>
            </a: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αἰτοῦσιν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тим, хто просить</a:t>
            </a: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αὐτόν.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εἴπῃ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 би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αὐτῷ·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йому: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φίλε,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Друже,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χρῆσόν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потрібно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мені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τρεῖς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три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ἄρτους,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хліби,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ἐπειδὴ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адже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φίλος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друг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мій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παρεγένετο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зайшов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ὁδοῦ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дороги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мене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οὐκ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ἔχω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маю,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παραθήσω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 покладу перед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αὐτῷ·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ним.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κἀκεῖνος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 той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ἔσωθεν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зсередини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ἀποκριθεὶς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відповідаючи,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εἴπῃ·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 би: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мені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κόπους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трудів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πάρεχε·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задавай.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ἤδη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Вже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θύρα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двері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κέκλεισται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замкнені на засув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αὐτούς·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них: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παιδία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діти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мої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μετ’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разом зі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ἐμοῦ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мною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κοίτην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ліжку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εἰσίν·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є.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Хто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δύναμαι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можу,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ἀναστὰς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піднявшись,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δοῦναί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дати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σοι.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тобі.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λέγω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Кажу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ὑμῖν,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вам,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якщо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δώσει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дасть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йому,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ἀναστὰς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піднявшись,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через&amp;nbsp;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εἶναι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буття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φίλον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другом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його,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через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вас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ἀναίδειαν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настирність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його,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ἐγερθεὶς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повставши,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δώσει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дасть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йому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ὅσων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стільки,скільки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χρῄζει.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потребує.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Κἀγὼ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 я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ὑμῖν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вам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ἕξει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матиме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λέγω,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кажу: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αἰτεῖτε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просіть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δοθήσεται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буде дано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ὑμῖν,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вам,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ζητεῖτε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шукайте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εὑρήσετε,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знайдете,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κρούετε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стукайте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12</TotalTime>
  <Words>0</Words>
  <Application>Microsoft Office PowerPoint</Application>
  <PresentationFormat>Широкоэкранный</PresentationFormat>
  <Paragraphs>0</Paragraphs>
  <Slides>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0</vt:i4>
      </vt:variant>
    </vt:vector>
  </HeadingPairs>
  <TitlesOfParts>
    <vt:vector size="4" baseType="lpstr">
      <vt:lpstr>Garamond</vt:lpstr>
      <vt:lpstr>Arial</vt:lpstr>
      <vt:lpstr>Calibri</vt:lpstr>
      <vt:lpstr>Натуральные материалы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fd</dc:creator>
  <cp:lastModifiedBy>f fd</cp:lastModifiedBy>
  <cp:revision>12</cp:revision>
  <dcterms:created xsi:type="dcterms:W3CDTF">2025-02-15T09:45:11Z</dcterms:created>
  <dcterms:modified xsi:type="dcterms:W3CDTF">2025-02-17T16:31:18Z</dcterms:modified>
</cp:coreProperties>
</file>