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  <p:sldId id="418" r:id="rId171"/>
    <p:sldId id="419" r:id="rId172"/>
    <p:sldId id="420" r:id="rId173"/>
    <p:sldId id="421" r:id="rId174"/>
    <p:sldId id="422" r:id="rId175"/>
    <p:sldId id="423" r:id="rId176"/>
    <p:sldId id="424" r:id="rId177"/>
    <p:sldId id="425" r:id="rId178"/>
    <p:sldId id="426" r:id="rId179"/>
    <p:sldId id="427" r:id="rId180"/>
    <p:sldId id="428" r:id="rId181"/>
    <p:sldId id="429" r:id="rId182"/>
    <p:sldId id="430" r:id="rId183"/>
    <p:sldId id="431" r:id="rId184"/>
    <p:sldId id="432" r:id="rId185"/>
    <p:sldId id="433" r:id="rId186"/>
    <p:sldId id="434" r:id="rId187"/>
    <p:sldId id="435" r:id="rId188"/>
    <p:sldId id="436" r:id="rId189"/>
    <p:sldId id="437" r:id="rId190"/>
    <p:sldId id="438" r:id="rId191"/>
    <p:sldId id="439" r:id="rId192"/>
    <p:sldId id="440" r:id="rId193"/>
    <p:sldId id="441" r:id="rId194"/>
    <p:sldId id="442" r:id="rId195"/>
    <p:sldId id="443" r:id="rId196"/>
    <p:sldId id="444" r:id="rId197"/>
    <p:sldId id="445" r:id="rId198"/>
    <p:sldId id="446" r:id="rId199"/>
    <p:sldId id="447" r:id="rId200"/>
    <p:sldId id="448" r:id="rId201"/>
    <p:sldId id="449" r:id="rId202"/>
    <p:sldId id="450" r:id="rId203"/>
    <p:sldId id="451" r:id="rId204"/>
    <p:sldId id="452" r:id="rId205"/>
  </p:sldIdLst>
  <p:sldSz cx="12192000" cy="6858000"/>
  <p:notesSz cx="6858000" cy="9144000"/>
  <p:embeddedFontLst>
    <p:embeddedFont>
      <p:font typeface="Garamond" panose="02020404030301010803" pitchFamily="18" charset="0"/>
      <p:regular r:id="rId2"/>
      <p:bold r:id="rId3"/>
      <p:italic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font" Target="fonts/font1.fntdata"/><Relationship Id="rId3" Type="http://schemas.openxmlformats.org/officeDocument/2006/relationships/font" Target="fonts/font2.fntdata"/><Relationship Id="rId4" Type="http://schemas.openxmlformats.org/officeDocument/2006/relationships/font" Target="fonts/font3.fntdata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00" Type="http://schemas.openxmlformats.org/officeDocument/2006/relationships/slide" Target="slides/slide92.xml"/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slide" Target="slides/slide98.xml"/><Relationship Id="rId107" Type="http://schemas.openxmlformats.org/officeDocument/2006/relationships/slide" Target="slides/slide99.xml"/><Relationship Id="rId108" Type="http://schemas.openxmlformats.org/officeDocument/2006/relationships/slide" Target="slides/slide100.xml"/><Relationship Id="rId109" Type="http://schemas.openxmlformats.org/officeDocument/2006/relationships/slide" Target="slides/slide101.xml"/><Relationship Id="rId110" Type="http://schemas.openxmlformats.org/officeDocument/2006/relationships/slide" Target="slides/slide102.xml"/><Relationship Id="rId111" Type="http://schemas.openxmlformats.org/officeDocument/2006/relationships/slide" Target="slides/slide103.xml"/><Relationship Id="rId112" Type="http://schemas.openxmlformats.org/officeDocument/2006/relationships/slide" Target="slides/slide104.xml"/><Relationship Id="rId113" Type="http://schemas.openxmlformats.org/officeDocument/2006/relationships/slide" Target="slides/slide105.xml"/><Relationship Id="rId114" Type="http://schemas.openxmlformats.org/officeDocument/2006/relationships/slide" Target="slides/slide106.xml"/><Relationship Id="rId115" Type="http://schemas.openxmlformats.org/officeDocument/2006/relationships/slide" Target="slides/slide107.xml"/><Relationship Id="rId116" Type="http://schemas.openxmlformats.org/officeDocument/2006/relationships/slide" Target="slides/slide108.xml"/><Relationship Id="rId117" Type="http://schemas.openxmlformats.org/officeDocument/2006/relationships/slide" Target="slides/slide109.xml"/><Relationship Id="rId118" Type="http://schemas.openxmlformats.org/officeDocument/2006/relationships/slide" Target="slides/slide110.xml"/><Relationship Id="rId119" Type="http://schemas.openxmlformats.org/officeDocument/2006/relationships/slide" Target="slides/slide111.xml"/><Relationship Id="rId120" Type="http://schemas.openxmlformats.org/officeDocument/2006/relationships/slide" Target="slides/slide112.xml"/><Relationship Id="rId121" Type="http://schemas.openxmlformats.org/officeDocument/2006/relationships/slide" Target="slides/slide113.xml"/><Relationship Id="rId122" Type="http://schemas.openxmlformats.org/officeDocument/2006/relationships/slide" Target="slides/slide114.xml"/><Relationship Id="rId123" Type="http://schemas.openxmlformats.org/officeDocument/2006/relationships/slide" Target="slides/slide115.xml"/><Relationship Id="rId124" Type="http://schemas.openxmlformats.org/officeDocument/2006/relationships/slide" Target="slides/slide116.xml"/><Relationship Id="rId125" Type="http://schemas.openxmlformats.org/officeDocument/2006/relationships/slide" Target="slides/slide117.xml"/><Relationship Id="rId126" Type="http://schemas.openxmlformats.org/officeDocument/2006/relationships/slide" Target="slides/slide118.xml"/><Relationship Id="rId127" Type="http://schemas.openxmlformats.org/officeDocument/2006/relationships/slide" Target="slides/slide119.xml"/><Relationship Id="rId128" Type="http://schemas.openxmlformats.org/officeDocument/2006/relationships/slide" Target="slides/slide120.xml"/><Relationship Id="rId129" Type="http://schemas.openxmlformats.org/officeDocument/2006/relationships/slide" Target="slides/slide121.xml"/><Relationship Id="rId130" Type="http://schemas.openxmlformats.org/officeDocument/2006/relationships/slide" Target="slides/slide122.xml"/><Relationship Id="rId131" Type="http://schemas.openxmlformats.org/officeDocument/2006/relationships/slide" Target="slides/slide123.xml"/><Relationship Id="rId132" Type="http://schemas.openxmlformats.org/officeDocument/2006/relationships/slide" Target="slides/slide124.xml"/><Relationship Id="rId133" Type="http://schemas.openxmlformats.org/officeDocument/2006/relationships/slide" Target="slides/slide125.xml"/><Relationship Id="rId134" Type="http://schemas.openxmlformats.org/officeDocument/2006/relationships/slide" Target="slides/slide126.xml"/><Relationship Id="rId135" Type="http://schemas.openxmlformats.org/officeDocument/2006/relationships/slide" Target="slides/slide127.xml"/><Relationship Id="rId136" Type="http://schemas.openxmlformats.org/officeDocument/2006/relationships/slide" Target="slides/slide128.xml"/><Relationship Id="rId137" Type="http://schemas.openxmlformats.org/officeDocument/2006/relationships/slide" Target="slides/slide129.xml"/><Relationship Id="rId138" Type="http://schemas.openxmlformats.org/officeDocument/2006/relationships/slide" Target="slides/slide130.xml"/><Relationship Id="rId139" Type="http://schemas.openxmlformats.org/officeDocument/2006/relationships/slide" Target="slides/slide131.xml"/><Relationship Id="rId140" Type="http://schemas.openxmlformats.org/officeDocument/2006/relationships/slide" Target="slides/slide132.xml"/><Relationship Id="rId141" Type="http://schemas.openxmlformats.org/officeDocument/2006/relationships/slide" Target="slides/slide133.xml"/><Relationship Id="rId142" Type="http://schemas.openxmlformats.org/officeDocument/2006/relationships/slide" Target="slides/slide134.xml"/><Relationship Id="rId143" Type="http://schemas.openxmlformats.org/officeDocument/2006/relationships/slide" Target="slides/slide135.xml"/><Relationship Id="rId144" Type="http://schemas.openxmlformats.org/officeDocument/2006/relationships/slide" Target="slides/slide136.xml"/><Relationship Id="rId145" Type="http://schemas.openxmlformats.org/officeDocument/2006/relationships/slide" Target="slides/slide137.xml"/><Relationship Id="rId146" Type="http://schemas.openxmlformats.org/officeDocument/2006/relationships/slide" Target="slides/slide138.xml"/><Relationship Id="rId147" Type="http://schemas.openxmlformats.org/officeDocument/2006/relationships/slide" Target="slides/slide139.xml"/><Relationship Id="rId148" Type="http://schemas.openxmlformats.org/officeDocument/2006/relationships/slide" Target="slides/slide140.xml"/><Relationship Id="rId149" Type="http://schemas.openxmlformats.org/officeDocument/2006/relationships/slide" Target="slides/slide141.xml"/><Relationship Id="rId150" Type="http://schemas.openxmlformats.org/officeDocument/2006/relationships/slide" Target="slides/slide142.xml"/><Relationship Id="rId151" Type="http://schemas.openxmlformats.org/officeDocument/2006/relationships/slide" Target="slides/slide143.xml"/><Relationship Id="rId152" Type="http://schemas.openxmlformats.org/officeDocument/2006/relationships/slide" Target="slides/slide144.xml"/><Relationship Id="rId153" Type="http://schemas.openxmlformats.org/officeDocument/2006/relationships/slide" Target="slides/slide145.xml"/><Relationship Id="rId154" Type="http://schemas.openxmlformats.org/officeDocument/2006/relationships/slide" Target="slides/slide146.xml"/><Relationship Id="rId155" Type="http://schemas.openxmlformats.org/officeDocument/2006/relationships/slide" Target="slides/slide147.xml"/><Relationship Id="rId156" Type="http://schemas.openxmlformats.org/officeDocument/2006/relationships/slide" Target="slides/slide148.xml"/><Relationship Id="rId157" Type="http://schemas.openxmlformats.org/officeDocument/2006/relationships/slide" Target="slides/slide149.xml"/><Relationship Id="rId158" Type="http://schemas.openxmlformats.org/officeDocument/2006/relationships/slide" Target="slides/slide150.xml"/><Relationship Id="rId159" Type="http://schemas.openxmlformats.org/officeDocument/2006/relationships/slide" Target="slides/slide151.xml"/><Relationship Id="rId160" Type="http://schemas.openxmlformats.org/officeDocument/2006/relationships/slide" Target="slides/slide152.xml"/><Relationship Id="rId161" Type="http://schemas.openxmlformats.org/officeDocument/2006/relationships/slide" Target="slides/slide153.xml"/><Relationship Id="rId162" Type="http://schemas.openxmlformats.org/officeDocument/2006/relationships/slide" Target="slides/slide154.xml"/><Relationship Id="rId163" Type="http://schemas.openxmlformats.org/officeDocument/2006/relationships/slide" Target="slides/slide155.xml"/><Relationship Id="rId164" Type="http://schemas.openxmlformats.org/officeDocument/2006/relationships/slide" Target="slides/slide156.xml"/><Relationship Id="rId165" Type="http://schemas.openxmlformats.org/officeDocument/2006/relationships/slide" Target="slides/slide157.xml"/><Relationship Id="rId166" Type="http://schemas.openxmlformats.org/officeDocument/2006/relationships/slide" Target="slides/slide158.xml"/><Relationship Id="rId167" Type="http://schemas.openxmlformats.org/officeDocument/2006/relationships/slide" Target="slides/slide159.xml"/><Relationship Id="rId168" Type="http://schemas.openxmlformats.org/officeDocument/2006/relationships/slide" Target="slides/slide160.xml"/><Relationship Id="rId169" Type="http://schemas.openxmlformats.org/officeDocument/2006/relationships/slide" Target="slides/slide161.xml"/><Relationship Id="rId170" Type="http://schemas.openxmlformats.org/officeDocument/2006/relationships/slide" Target="slides/slide162.xml"/><Relationship Id="rId171" Type="http://schemas.openxmlformats.org/officeDocument/2006/relationships/slide" Target="slides/slide163.xml"/><Relationship Id="rId172" Type="http://schemas.openxmlformats.org/officeDocument/2006/relationships/slide" Target="slides/slide164.xml"/><Relationship Id="rId173" Type="http://schemas.openxmlformats.org/officeDocument/2006/relationships/slide" Target="slides/slide165.xml"/><Relationship Id="rId174" Type="http://schemas.openxmlformats.org/officeDocument/2006/relationships/slide" Target="slides/slide166.xml"/><Relationship Id="rId175" Type="http://schemas.openxmlformats.org/officeDocument/2006/relationships/slide" Target="slides/slide167.xml"/><Relationship Id="rId176" Type="http://schemas.openxmlformats.org/officeDocument/2006/relationships/slide" Target="slides/slide168.xml"/><Relationship Id="rId177" Type="http://schemas.openxmlformats.org/officeDocument/2006/relationships/slide" Target="slides/slide169.xml"/><Relationship Id="rId178" Type="http://schemas.openxmlformats.org/officeDocument/2006/relationships/slide" Target="slides/slide170.xml"/><Relationship Id="rId179" Type="http://schemas.openxmlformats.org/officeDocument/2006/relationships/slide" Target="slides/slide171.xml"/><Relationship Id="rId180" Type="http://schemas.openxmlformats.org/officeDocument/2006/relationships/slide" Target="slides/slide172.xml"/><Relationship Id="rId181" Type="http://schemas.openxmlformats.org/officeDocument/2006/relationships/slide" Target="slides/slide173.xml"/><Relationship Id="rId182" Type="http://schemas.openxmlformats.org/officeDocument/2006/relationships/slide" Target="slides/slide174.xml"/><Relationship Id="rId183" Type="http://schemas.openxmlformats.org/officeDocument/2006/relationships/slide" Target="slides/slide175.xml"/><Relationship Id="rId184" Type="http://schemas.openxmlformats.org/officeDocument/2006/relationships/slide" Target="slides/slide176.xml"/><Relationship Id="rId185" Type="http://schemas.openxmlformats.org/officeDocument/2006/relationships/slide" Target="slides/slide177.xml"/><Relationship Id="rId186" Type="http://schemas.openxmlformats.org/officeDocument/2006/relationships/slide" Target="slides/slide178.xml"/><Relationship Id="rId187" Type="http://schemas.openxmlformats.org/officeDocument/2006/relationships/slide" Target="slides/slide179.xml"/><Relationship Id="rId188" Type="http://schemas.openxmlformats.org/officeDocument/2006/relationships/slide" Target="slides/slide180.xml"/><Relationship Id="rId189" Type="http://schemas.openxmlformats.org/officeDocument/2006/relationships/slide" Target="slides/slide181.xml"/><Relationship Id="rId190" Type="http://schemas.openxmlformats.org/officeDocument/2006/relationships/slide" Target="slides/slide182.xml"/><Relationship Id="rId191" Type="http://schemas.openxmlformats.org/officeDocument/2006/relationships/slide" Target="slides/slide183.xml"/><Relationship Id="rId192" Type="http://schemas.openxmlformats.org/officeDocument/2006/relationships/slide" Target="slides/slide184.xml"/><Relationship Id="rId193" Type="http://schemas.openxmlformats.org/officeDocument/2006/relationships/slide" Target="slides/slide185.xml"/><Relationship Id="rId194" Type="http://schemas.openxmlformats.org/officeDocument/2006/relationships/slide" Target="slides/slide186.xml"/><Relationship Id="rId195" Type="http://schemas.openxmlformats.org/officeDocument/2006/relationships/slide" Target="slides/slide187.xml"/><Relationship Id="rId196" Type="http://schemas.openxmlformats.org/officeDocument/2006/relationships/slide" Target="slides/slide188.xml"/><Relationship Id="rId197" Type="http://schemas.openxmlformats.org/officeDocument/2006/relationships/slide" Target="slides/slide189.xml"/><Relationship Id="rId198" Type="http://schemas.openxmlformats.org/officeDocument/2006/relationships/slide" Target="slides/slide190.xml"/><Relationship Id="rId199" Type="http://schemas.openxmlformats.org/officeDocument/2006/relationships/slide" Target="slides/slide191.xml"/><Relationship Id="rId200" Type="http://schemas.openxmlformats.org/officeDocument/2006/relationships/slide" Target="slides/slide192.xml"/><Relationship Id="rId201" Type="http://schemas.openxmlformats.org/officeDocument/2006/relationships/slide" Target="slides/slide193.xml"/><Relationship Id="rId202" Type="http://schemas.openxmlformats.org/officeDocument/2006/relationships/slide" Target="slides/slide194.xml"/><Relationship Id="rId203" Type="http://schemas.openxmlformats.org/officeDocument/2006/relationships/slide" Target="slides/slide195.xml"/><Relationship Id="rId204" Type="http://schemas.openxmlformats.org/officeDocument/2006/relationships/slide" Target="slides/slide196.xml"/><Relationship Id="rId205" Type="http://schemas.openxmlformats.org/officeDocument/2006/relationships/slide" Target="slides/slide19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19" y="2164084"/>
            <a:ext cx="9585960" cy="1965956"/>
          </a:xfrm>
        </p:spPr>
        <p:txBody>
          <a:bodyPr anchor="b">
            <a:noAutofit/>
          </a:bodyPr>
          <a:lstStyle>
            <a:lvl1pPr algn="ctr">
              <a:defRPr sz="6000" b="1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60" y="4438223"/>
            <a:ext cx="9326879" cy="163745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8165" y="4284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8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5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1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1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27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Лк 5, 1-11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χαλάσω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опущу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δίκτυα.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сіті.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це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ποιήσαντες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зробивши,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συνέκλεισαν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 загорнули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πλῆθος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многоту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ἰχθύων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риб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πολύ,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велику,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ἀκούειν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слухати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διερρήσσετο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рвалися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δίκτυα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сіті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їхні.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κατένευσαν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махнувши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μετόχοις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спільникам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ἑτέρῳ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другому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πλοίῳ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човні,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ἐλθόντας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прибули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συλλαβέσθαι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допомогти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ἦλθον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прибули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λόγον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слово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ἔπλησαν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заповнили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ἀμφότερα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обидва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πλοῖα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човна,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ὥστε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так що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βυθίζεσθαι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занурювалися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αὐτά.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Бачучи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Πέτρος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Петро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προσέπεσεν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впав до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γόνασιν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колін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Ісуса,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λέγων·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кажучи: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ἔξελθε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Відійди&amp;nbsp;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ἐμοῦ,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мене,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θεοῦ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Бога, -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ἀνὴρ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чоловік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ἁμαρτωλός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грішник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εἰμι,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 є,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κύριε.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Господи.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θάμβος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Ступор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γὰρ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адже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περιέσχεν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охопив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πάντας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всіх,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σὺν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ним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перед лицем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ἄγρᾳ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ловлі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ἰχθύων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риб,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ὧν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яку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συνέλαβον,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 разом взяли.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ὁμοίως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Так само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Ἰάκωβον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Якова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Ἰωάννην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Йоана,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υἱοὺς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синів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Ζεβεδαίου,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Зеведея,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які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ἦσαν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був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κοινωνοὶ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компаньйонами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Симона.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Симона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ἑστὼς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тим, хто стоїть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φοβοῦ·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бійся,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νῦν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тепер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ἀνθρώπους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людей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ἔσῃ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будеш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ζωγρῶν.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живоловителем.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Ἐγένετο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Сталося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παρὰ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біля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λίμνην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озера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Γεννησαρὲτ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Генезарет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εἶδεν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побачив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δύο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два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πλοῖα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човни,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ἑστῶτα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 стояли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παρὰ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 -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λίμνην·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озера.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ἁλιεῖς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рибалки,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них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ἀποβάντες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вийшовши,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ἔπλυνον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омивали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коли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δίκτυα.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сіті.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ἐμβὰς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Увійшовши на борт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ἓν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один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із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πλοίων,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човнів,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який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був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Σίμωνος,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Симона,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ἠρώτησεν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запитав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землі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ἐπαναγαγεῖν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відплисти назад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ὀλίγον·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трохи.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καθίσας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Сівши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же,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πλοίου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човна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ἐδίδασκεν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навчав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ὄχλους.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натовпи.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Ὡς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же&amp;nbsp;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ἐπαύσατο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закінчив (зробив паузу)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λαλῶν,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 той, що говорить,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промовив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ὄχλον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натовп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Σίμωνα·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Симона: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ἐπανάγαγε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відпливи назад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βάθος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глибінь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χαλάσατε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опустіть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ἐπικεῖσθαι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налягав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δίκτυα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сіті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ваші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на&amp;nbsp;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ἄγραν.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ловлю.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ἀποκριθεὶς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відповідаючи,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ἐπιστάτα,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Наставнику (шеф),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впродовж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 Нього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ὅλης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всієї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νυκτὸς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ночі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κοπιάσαντες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трудячись,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οὐδὲν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нічого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ἐλάβομεν·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 не піймали (взяли).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ῥήματί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слово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Твоє</a:t>
            </a:r>
          </a:p>
        </p:txBody>
      </p:sp>
    </p:spTree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4" baseType="lpstr">
      <vt:lpstr>Garamond</vt:lpstr>
      <vt:lpstr>Arial</vt:lpstr>
      <vt:lpstr>Calibri</vt:lpstr>
      <vt:lpstr>Натуральные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 fd</dc:creator>
  <cp:lastModifiedBy>f fd</cp:lastModifiedBy>
  <cp:revision>12</cp:revision>
  <dcterms:created xsi:type="dcterms:W3CDTF">2025-02-15T09:45:11Z</dcterms:created>
  <dcterms:modified xsi:type="dcterms:W3CDTF">2025-02-17T16:31:18Z</dcterms:modified>
</cp:coreProperties>
</file>