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.xml" ContentType="application/vnd.openxmlformats-officedocument.presentationml.slide+xml"/>
  <Override PartName="/ppt/slides/slide140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1" r:id="rId1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  <p:sldId id="334" r:id="rId87"/>
    <p:sldId id="335" r:id="rId88"/>
    <p:sldId id="336" r:id="rId89"/>
    <p:sldId id="337" r:id="rId90"/>
    <p:sldId id="338" r:id="rId91"/>
    <p:sldId id="339" r:id="rId92"/>
    <p:sldId id="340" r:id="rId93"/>
    <p:sldId id="341" r:id="rId94"/>
    <p:sldId id="342" r:id="rId95"/>
    <p:sldId id="343" r:id="rId96"/>
    <p:sldId id="344" r:id="rId97"/>
    <p:sldId id="345" r:id="rId98"/>
    <p:sldId id="346" r:id="rId99"/>
    <p:sldId id="347" r:id="rId100"/>
    <p:sldId id="348" r:id="rId101"/>
    <p:sldId id="349" r:id="rId102"/>
    <p:sldId id="350" r:id="rId103"/>
    <p:sldId id="351" r:id="rId104"/>
    <p:sldId id="352" r:id="rId105"/>
    <p:sldId id="353" r:id="rId106"/>
    <p:sldId id="354" r:id="rId107"/>
    <p:sldId id="355" r:id="rId108"/>
    <p:sldId id="356" r:id="rId109"/>
    <p:sldId id="357" r:id="rId110"/>
    <p:sldId id="358" r:id="rId111"/>
    <p:sldId id="359" r:id="rId112"/>
    <p:sldId id="360" r:id="rId113"/>
    <p:sldId id="361" r:id="rId114"/>
    <p:sldId id="362" r:id="rId115"/>
    <p:sldId id="363" r:id="rId116"/>
    <p:sldId id="364" r:id="rId117"/>
    <p:sldId id="365" r:id="rId118"/>
    <p:sldId id="366" r:id="rId119"/>
    <p:sldId id="367" r:id="rId120"/>
    <p:sldId id="368" r:id="rId121"/>
    <p:sldId id="369" r:id="rId122"/>
    <p:sldId id="370" r:id="rId123"/>
    <p:sldId id="371" r:id="rId124"/>
    <p:sldId id="372" r:id="rId125"/>
    <p:sldId id="373" r:id="rId126"/>
    <p:sldId id="374" r:id="rId127"/>
    <p:sldId id="375" r:id="rId128"/>
    <p:sldId id="376" r:id="rId129"/>
    <p:sldId id="377" r:id="rId130"/>
    <p:sldId id="378" r:id="rId131"/>
    <p:sldId id="379" r:id="rId132"/>
    <p:sldId id="380" r:id="rId133"/>
    <p:sldId id="381" r:id="rId134"/>
    <p:sldId id="382" r:id="rId135"/>
    <p:sldId id="383" r:id="rId136"/>
    <p:sldId id="384" r:id="rId137"/>
    <p:sldId id="385" r:id="rId138"/>
    <p:sldId id="386" r:id="rId139"/>
    <p:sldId id="387" r:id="rId140"/>
    <p:sldId id="388" r:id="rId141"/>
    <p:sldId id="389" r:id="rId142"/>
    <p:sldId id="390" r:id="rId143"/>
    <p:sldId id="391" r:id="rId144"/>
    <p:sldId id="392" r:id="rId145"/>
    <p:sldId id="393" r:id="rId146"/>
    <p:sldId id="394" r:id="rId147"/>
    <p:sldId id="395" r:id="rId148"/>
  </p:sldIdLst>
  <p:sldSz cx="12192000" cy="6858000"/>
  <p:notesSz cx="6858000" cy="9144000"/>
  <p:embeddedFontLst>
    <p:embeddedFont>
      <p:font typeface="Garamond" panose="02020404030301010803" pitchFamily="18" charset="0"/>
      <p:regular r:id="rId2"/>
      <p:bold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font" Target="fonts/font1.fntdata"/><Relationship Id="rId3" Type="http://schemas.openxmlformats.org/officeDocument/2006/relationships/font" Target="fonts/font2.fntdata"/><Relationship Id="rId4" Type="http://schemas.openxmlformats.org/officeDocument/2006/relationships/font" Target="fonts/font3.fntdata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<Relationship Id="rId35" Type="http://schemas.openxmlformats.org/officeDocument/2006/relationships/slide" Target="slides/slide27.xml"/><Relationship Id="rId36" Type="http://schemas.openxmlformats.org/officeDocument/2006/relationships/slide" Target="slides/slide28.xml"/><Relationship Id="rId37" Type="http://schemas.openxmlformats.org/officeDocument/2006/relationships/slide" Target="slides/slide29.xml"/><Relationship Id="rId38" Type="http://schemas.openxmlformats.org/officeDocument/2006/relationships/slide" Target="slides/slide30.xml"/><Relationship Id="rId39" Type="http://schemas.openxmlformats.org/officeDocument/2006/relationships/slide" Target="slides/slide31.xml"/><Relationship Id="rId40" Type="http://schemas.openxmlformats.org/officeDocument/2006/relationships/slide" Target="slides/slide32.xml"/><Relationship Id="rId41" Type="http://schemas.openxmlformats.org/officeDocument/2006/relationships/slide" Target="slides/slide33.xml"/><Relationship Id="rId42" Type="http://schemas.openxmlformats.org/officeDocument/2006/relationships/slide" Target="slides/slide34.xml"/><Relationship Id="rId43" Type="http://schemas.openxmlformats.org/officeDocument/2006/relationships/slide" Target="slides/slide35.xml"/><Relationship Id="rId44" Type="http://schemas.openxmlformats.org/officeDocument/2006/relationships/slide" Target="slides/slide36.xml"/><Relationship Id="rId45" Type="http://schemas.openxmlformats.org/officeDocument/2006/relationships/slide" Target="slides/slide37.xml"/><Relationship Id="rId46" Type="http://schemas.openxmlformats.org/officeDocument/2006/relationships/slide" Target="slides/slide38.xml"/><Relationship Id="rId47" Type="http://schemas.openxmlformats.org/officeDocument/2006/relationships/slide" Target="slides/slide39.xml"/><Relationship Id="rId48" Type="http://schemas.openxmlformats.org/officeDocument/2006/relationships/slide" Target="slides/slide40.xml"/><Relationship Id="rId49" Type="http://schemas.openxmlformats.org/officeDocument/2006/relationships/slide" Target="slides/slide41.xml"/><Relationship Id="rId50" Type="http://schemas.openxmlformats.org/officeDocument/2006/relationships/slide" Target="slides/slide42.xml"/><Relationship Id="rId51" Type="http://schemas.openxmlformats.org/officeDocument/2006/relationships/slide" Target="slides/slide43.xml"/><Relationship Id="rId52" Type="http://schemas.openxmlformats.org/officeDocument/2006/relationships/slide" Target="slides/slide44.xml"/><Relationship Id="rId53" Type="http://schemas.openxmlformats.org/officeDocument/2006/relationships/slide" Target="slides/slide45.xml"/><Relationship Id="rId54" Type="http://schemas.openxmlformats.org/officeDocument/2006/relationships/slide" Target="slides/slide46.xml"/><Relationship Id="rId55" Type="http://schemas.openxmlformats.org/officeDocument/2006/relationships/slide" Target="slides/slide47.xml"/><Relationship Id="rId56" Type="http://schemas.openxmlformats.org/officeDocument/2006/relationships/slide" Target="slides/slide48.xml"/><Relationship Id="rId57" Type="http://schemas.openxmlformats.org/officeDocument/2006/relationships/slide" Target="slides/slide49.xml"/><Relationship Id="rId58" Type="http://schemas.openxmlformats.org/officeDocument/2006/relationships/slide" Target="slides/slide50.xml"/><Relationship Id="rId59" Type="http://schemas.openxmlformats.org/officeDocument/2006/relationships/slide" Target="slides/slide51.xml"/><Relationship Id="rId60" Type="http://schemas.openxmlformats.org/officeDocument/2006/relationships/slide" Target="slides/slide52.xml"/><Relationship Id="rId61" Type="http://schemas.openxmlformats.org/officeDocument/2006/relationships/slide" Target="slides/slide53.xml"/><Relationship Id="rId62" Type="http://schemas.openxmlformats.org/officeDocument/2006/relationships/slide" Target="slides/slide54.xml"/><Relationship Id="rId63" Type="http://schemas.openxmlformats.org/officeDocument/2006/relationships/slide" Target="slides/slide55.xml"/><Relationship Id="rId64" Type="http://schemas.openxmlformats.org/officeDocument/2006/relationships/slide" Target="slides/slide56.xml"/><Relationship Id="rId65" Type="http://schemas.openxmlformats.org/officeDocument/2006/relationships/slide" Target="slides/slide57.xml"/><Relationship Id="rId66" Type="http://schemas.openxmlformats.org/officeDocument/2006/relationships/slide" Target="slides/slide58.xml"/><Relationship Id="rId67" Type="http://schemas.openxmlformats.org/officeDocument/2006/relationships/slide" Target="slides/slide59.xml"/><Relationship Id="rId68" Type="http://schemas.openxmlformats.org/officeDocument/2006/relationships/slide" Target="slides/slide60.xml"/><Relationship Id="rId69" Type="http://schemas.openxmlformats.org/officeDocument/2006/relationships/slide" Target="slides/slide61.xml"/><Relationship Id="rId70" Type="http://schemas.openxmlformats.org/officeDocument/2006/relationships/slide" Target="slides/slide62.xml"/><Relationship Id="rId71" Type="http://schemas.openxmlformats.org/officeDocument/2006/relationships/slide" Target="slides/slide63.xml"/><Relationship Id="rId72" Type="http://schemas.openxmlformats.org/officeDocument/2006/relationships/slide" Target="slides/slide64.xml"/><Relationship Id="rId73" Type="http://schemas.openxmlformats.org/officeDocument/2006/relationships/slide" Target="slides/slide65.xml"/><Relationship Id="rId74" Type="http://schemas.openxmlformats.org/officeDocument/2006/relationships/slide" Target="slides/slide66.xml"/><Relationship Id="rId75" Type="http://schemas.openxmlformats.org/officeDocument/2006/relationships/slide" Target="slides/slide67.xml"/><Relationship Id="rId76" Type="http://schemas.openxmlformats.org/officeDocument/2006/relationships/slide" Target="slides/slide68.xml"/><Relationship Id="rId77" Type="http://schemas.openxmlformats.org/officeDocument/2006/relationships/slide" Target="slides/slide69.xml"/><Relationship Id="rId78" Type="http://schemas.openxmlformats.org/officeDocument/2006/relationships/slide" Target="slides/slide70.xml"/><Relationship Id="rId79" Type="http://schemas.openxmlformats.org/officeDocument/2006/relationships/slide" Target="slides/slide71.xml"/><Relationship Id="rId80" Type="http://schemas.openxmlformats.org/officeDocument/2006/relationships/slide" Target="slides/slide72.xml"/><Relationship Id="rId81" Type="http://schemas.openxmlformats.org/officeDocument/2006/relationships/slide" Target="slides/slide73.xml"/><Relationship Id="rId82" Type="http://schemas.openxmlformats.org/officeDocument/2006/relationships/slide" Target="slides/slide74.xml"/><Relationship Id="rId83" Type="http://schemas.openxmlformats.org/officeDocument/2006/relationships/slide" Target="slides/slide75.xml"/><Relationship Id="rId84" Type="http://schemas.openxmlformats.org/officeDocument/2006/relationships/slide" Target="slides/slide76.xml"/><Relationship Id="rId85" Type="http://schemas.openxmlformats.org/officeDocument/2006/relationships/slide" Target="slides/slide77.xml"/><Relationship Id="rId86" Type="http://schemas.openxmlformats.org/officeDocument/2006/relationships/slide" Target="slides/slide78.xml"/><Relationship Id="rId87" Type="http://schemas.openxmlformats.org/officeDocument/2006/relationships/slide" Target="slides/slide79.xml"/><Relationship Id="rId88" Type="http://schemas.openxmlformats.org/officeDocument/2006/relationships/slide" Target="slides/slide80.xml"/><Relationship Id="rId89" Type="http://schemas.openxmlformats.org/officeDocument/2006/relationships/slide" Target="slides/slide81.xml"/><Relationship Id="rId90" Type="http://schemas.openxmlformats.org/officeDocument/2006/relationships/slide" Target="slides/slide82.xml"/><Relationship Id="rId91" Type="http://schemas.openxmlformats.org/officeDocument/2006/relationships/slide" Target="slides/slide83.xml"/><Relationship Id="rId92" Type="http://schemas.openxmlformats.org/officeDocument/2006/relationships/slide" Target="slides/slide84.xml"/><Relationship Id="rId93" Type="http://schemas.openxmlformats.org/officeDocument/2006/relationships/slide" Target="slides/slide85.xml"/><Relationship Id="rId94" Type="http://schemas.openxmlformats.org/officeDocument/2006/relationships/slide" Target="slides/slide86.xml"/><Relationship Id="rId95" Type="http://schemas.openxmlformats.org/officeDocument/2006/relationships/slide" Target="slides/slide87.xml"/><Relationship Id="rId96" Type="http://schemas.openxmlformats.org/officeDocument/2006/relationships/slide" Target="slides/slide88.xml"/><Relationship Id="rId97" Type="http://schemas.openxmlformats.org/officeDocument/2006/relationships/slide" Target="slides/slide89.xml"/><Relationship Id="rId98" Type="http://schemas.openxmlformats.org/officeDocument/2006/relationships/slide" Target="slides/slide90.xml"/><Relationship Id="rId99" Type="http://schemas.openxmlformats.org/officeDocument/2006/relationships/slide" Target="slides/slide91.xml"/><Relationship Id="rId100" Type="http://schemas.openxmlformats.org/officeDocument/2006/relationships/slide" Target="slides/slide92.xml"/><Relationship Id="rId101" Type="http://schemas.openxmlformats.org/officeDocument/2006/relationships/slide" Target="slides/slide93.xml"/><Relationship Id="rId102" Type="http://schemas.openxmlformats.org/officeDocument/2006/relationships/slide" Target="slides/slide94.xml"/><Relationship Id="rId103" Type="http://schemas.openxmlformats.org/officeDocument/2006/relationships/slide" Target="slides/slide95.xml"/><Relationship Id="rId104" Type="http://schemas.openxmlformats.org/officeDocument/2006/relationships/slide" Target="slides/slide96.xml"/><Relationship Id="rId105" Type="http://schemas.openxmlformats.org/officeDocument/2006/relationships/slide" Target="slides/slide97.xml"/><Relationship Id="rId106" Type="http://schemas.openxmlformats.org/officeDocument/2006/relationships/slide" Target="slides/slide98.xml"/><Relationship Id="rId107" Type="http://schemas.openxmlformats.org/officeDocument/2006/relationships/slide" Target="slides/slide99.xml"/><Relationship Id="rId108" Type="http://schemas.openxmlformats.org/officeDocument/2006/relationships/slide" Target="slides/slide100.xml"/><Relationship Id="rId109" Type="http://schemas.openxmlformats.org/officeDocument/2006/relationships/slide" Target="slides/slide101.xml"/><Relationship Id="rId110" Type="http://schemas.openxmlformats.org/officeDocument/2006/relationships/slide" Target="slides/slide102.xml"/><Relationship Id="rId111" Type="http://schemas.openxmlformats.org/officeDocument/2006/relationships/slide" Target="slides/slide103.xml"/><Relationship Id="rId112" Type="http://schemas.openxmlformats.org/officeDocument/2006/relationships/slide" Target="slides/slide104.xml"/><Relationship Id="rId113" Type="http://schemas.openxmlformats.org/officeDocument/2006/relationships/slide" Target="slides/slide105.xml"/><Relationship Id="rId114" Type="http://schemas.openxmlformats.org/officeDocument/2006/relationships/slide" Target="slides/slide106.xml"/><Relationship Id="rId115" Type="http://schemas.openxmlformats.org/officeDocument/2006/relationships/slide" Target="slides/slide107.xml"/><Relationship Id="rId116" Type="http://schemas.openxmlformats.org/officeDocument/2006/relationships/slide" Target="slides/slide108.xml"/><Relationship Id="rId117" Type="http://schemas.openxmlformats.org/officeDocument/2006/relationships/slide" Target="slides/slide109.xml"/><Relationship Id="rId118" Type="http://schemas.openxmlformats.org/officeDocument/2006/relationships/slide" Target="slides/slide110.xml"/><Relationship Id="rId119" Type="http://schemas.openxmlformats.org/officeDocument/2006/relationships/slide" Target="slides/slide111.xml"/><Relationship Id="rId120" Type="http://schemas.openxmlformats.org/officeDocument/2006/relationships/slide" Target="slides/slide112.xml"/><Relationship Id="rId121" Type="http://schemas.openxmlformats.org/officeDocument/2006/relationships/slide" Target="slides/slide113.xml"/><Relationship Id="rId122" Type="http://schemas.openxmlformats.org/officeDocument/2006/relationships/slide" Target="slides/slide114.xml"/><Relationship Id="rId123" Type="http://schemas.openxmlformats.org/officeDocument/2006/relationships/slide" Target="slides/slide115.xml"/><Relationship Id="rId124" Type="http://schemas.openxmlformats.org/officeDocument/2006/relationships/slide" Target="slides/slide116.xml"/><Relationship Id="rId125" Type="http://schemas.openxmlformats.org/officeDocument/2006/relationships/slide" Target="slides/slide117.xml"/><Relationship Id="rId126" Type="http://schemas.openxmlformats.org/officeDocument/2006/relationships/slide" Target="slides/slide118.xml"/><Relationship Id="rId127" Type="http://schemas.openxmlformats.org/officeDocument/2006/relationships/slide" Target="slides/slide119.xml"/><Relationship Id="rId128" Type="http://schemas.openxmlformats.org/officeDocument/2006/relationships/slide" Target="slides/slide120.xml"/><Relationship Id="rId129" Type="http://schemas.openxmlformats.org/officeDocument/2006/relationships/slide" Target="slides/slide121.xml"/><Relationship Id="rId130" Type="http://schemas.openxmlformats.org/officeDocument/2006/relationships/slide" Target="slides/slide122.xml"/><Relationship Id="rId131" Type="http://schemas.openxmlformats.org/officeDocument/2006/relationships/slide" Target="slides/slide123.xml"/><Relationship Id="rId132" Type="http://schemas.openxmlformats.org/officeDocument/2006/relationships/slide" Target="slides/slide124.xml"/><Relationship Id="rId133" Type="http://schemas.openxmlformats.org/officeDocument/2006/relationships/slide" Target="slides/slide125.xml"/><Relationship Id="rId134" Type="http://schemas.openxmlformats.org/officeDocument/2006/relationships/slide" Target="slides/slide126.xml"/><Relationship Id="rId135" Type="http://schemas.openxmlformats.org/officeDocument/2006/relationships/slide" Target="slides/slide127.xml"/><Relationship Id="rId136" Type="http://schemas.openxmlformats.org/officeDocument/2006/relationships/slide" Target="slides/slide128.xml"/><Relationship Id="rId137" Type="http://schemas.openxmlformats.org/officeDocument/2006/relationships/slide" Target="slides/slide129.xml"/><Relationship Id="rId138" Type="http://schemas.openxmlformats.org/officeDocument/2006/relationships/slide" Target="slides/slide130.xml"/><Relationship Id="rId139" Type="http://schemas.openxmlformats.org/officeDocument/2006/relationships/slide" Target="slides/slide131.xml"/><Relationship Id="rId140" Type="http://schemas.openxmlformats.org/officeDocument/2006/relationships/slide" Target="slides/slide132.xml"/><Relationship Id="rId141" Type="http://schemas.openxmlformats.org/officeDocument/2006/relationships/slide" Target="slides/slide133.xml"/><Relationship Id="rId142" Type="http://schemas.openxmlformats.org/officeDocument/2006/relationships/slide" Target="slides/slide134.xml"/><Relationship Id="rId143" Type="http://schemas.openxmlformats.org/officeDocument/2006/relationships/slide" Target="slides/slide135.xml"/><Relationship Id="rId144" Type="http://schemas.openxmlformats.org/officeDocument/2006/relationships/slide" Target="slides/slide136.xml"/><Relationship Id="rId145" Type="http://schemas.openxmlformats.org/officeDocument/2006/relationships/slide" Target="slides/slide137.xml"/><Relationship Id="rId146" Type="http://schemas.openxmlformats.org/officeDocument/2006/relationships/slide" Target="slides/slide138.xml"/><Relationship Id="rId147" Type="http://schemas.openxmlformats.org/officeDocument/2006/relationships/slide" Target="slides/slide139.xml"/><Relationship Id="rId148" Type="http://schemas.openxmlformats.org/officeDocument/2006/relationships/slide" Target="slides/slide14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319" y="2164084"/>
            <a:ext cx="9585960" cy="1965956"/>
          </a:xfrm>
        </p:spPr>
        <p:txBody>
          <a:bodyPr anchor="b">
            <a:noAutofit/>
          </a:bodyPr>
          <a:lstStyle>
            <a:lvl1pPr algn="ctr">
              <a:defRPr sz="6000" b="1"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60" y="4438223"/>
            <a:ext cx="9326879" cy="1637456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88165" y="4284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5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8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9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78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1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51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4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9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627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Roboto Medium" panose="02000000000000000000" pitchFamily="2" charset="0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Лк 6, 12-19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Ἰερουσαλὴμ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Єрусалима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παραλίου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узбережжя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Τύρου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Тира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Σιδῶνος,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Сидона,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котрі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ἦλθον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прийшли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ἀκοῦσαι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послухати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ἰαθῆναι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зцілитися (пас.)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νόσων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хвороб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αὐτῶν·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їхніх.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ὄρος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гору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ἐνοχλούμενοι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ті, хто потерпав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πνευμάτων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духів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ἀκαθάρτων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нечистих,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ἐθεραπεύοντο,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виліковувалися (пас.),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увесь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ὄχλος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натовп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ἐζήτουν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шукав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προσεύξασθαι,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помолитися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ἅπτεσθαι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доторкнутися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 Нього,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адже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δύναμις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сила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παρ’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Нього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ἐξήρχετο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виходила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ἰᾶτο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зціляла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πάντας.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всіх.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ἦν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був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διανυκτερεύων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переночувавшим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προσευχῇ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молитві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Ἐγένετο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Сталося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θεοῦ.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 Бога.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коли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ἐγένετο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настав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ἡμέρα,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день,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προσεφώνησεν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покликав до себе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μαθητὰς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учнів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своїх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і,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ἐκλεξάμενος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обравши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них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δώδεκα,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дванадцять,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οὓς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котрих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ἀποστόλους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апостолами (=посланцями)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ὠνόμασεν·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найменував: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Σίμωνα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Симона,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ὃν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якого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ὠνόμασεν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найменував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Πέτρον,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Петром,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Ἀνδρέαν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Андрія,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ἀδελφὸν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брата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його,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ταῖς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Ἰάκωβον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Якова,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Ἰωάννην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Йоана,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Φίλιππον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Филипа,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Βαρθολομαῖον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Вартоломея,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Μαθθαῖον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Маттея,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ἡμέραις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днях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Θωμᾶν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Тому,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Ἰάκωβον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Якова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Ἁλφαίου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Галфайового,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Σίμωνα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Симона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καλούμενον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званого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ζηλωτὴν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зелотом,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ταύταις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тих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Ἰούδαν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Юду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Ἰακώβου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Яковлевого,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Ἰούδαν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Юду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Ἰσκαριώθ,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Іскаріотського,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ὃς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який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ἐγένετο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стався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προδότης.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зрадником.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καταβὰς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зійшовши вниз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ἐξελθεῖν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вийти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μετ’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ним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ἔστη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встав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τόπου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місці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πεδινοῦ,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рівнинному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 (був)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ὄχλος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натовп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πολὺς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численний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μαθητῶν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учнів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Йому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πλῆθος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многота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πολὺ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числення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λαοῦ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народу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πάσης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усієї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Ἰουδαίας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Юдеї</a:t>
            </a:r>
          </a:p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12</TotalTime>
  <Words>0</Words>
  <Application>Microsoft Office PowerPoint</Application>
  <PresentationFormat>Широкоэкранный</PresentationFormat>
  <Paragraphs>0</Paragraphs>
  <Slides>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0</vt:i4>
      </vt:variant>
    </vt:vector>
  </HeadingPairs>
  <TitlesOfParts>
    <vt:vector size="4" baseType="lpstr">
      <vt:lpstr>Garamond</vt:lpstr>
      <vt:lpstr>Arial</vt:lpstr>
      <vt:lpstr>Calibri</vt:lpstr>
      <vt:lpstr>Натуральные материалы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fd</dc:creator>
  <cp:lastModifiedBy>f fd</cp:lastModifiedBy>
  <cp:revision>12</cp:revision>
  <dcterms:created xsi:type="dcterms:W3CDTF">2025-02-15T09:45:11Z</dcterms:created>
  <dcterms:modified xsi:type="dcterms:W3CDTF">2025-02-17T16:31:18Z</dcterms:modified>
</cp:coreProperties>
</file>