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  <p:sldId id="348" r:id="rId101"/>
    <p:sldId id="349" r:id="rId102"/>
    <p:sldId id="350" r:id="rId103"/>
    <p:sldId id="351" r:id="rId104"/>
    <p:sldId id="352" r:id="rId105"/>
    <p:sldId id="353" r:id="rId106"/>
    <p:sldId id="354" r:id="rId107"/>
    <p:sldId id="355" r:id="rId108"/>
    <p:sldId id="356" r:id="rId109"/>
    <p:sldId id="357" r:id="rId110"/>
    <p:sldId id="358" r:id="rId111"/>
    <p:sldId id="359" r:id="rId112"/>
    <p:sldId id="360" r:id="rId113"/>
    <p:sldId id="361" r:id="rId114"/>
    <p:sldId id="362" r:id="rId115"/>
    <p:sldId id="363" r:id="rId116"/>
    <p:sldId id="364" r:id="rId117"/>
    <p:sldId id="365" r:id="rId118"/>
    <p:sldId id="366" r:id="rId119"/>
    <p:sldId id="367" r:id="rId120"/>
    <p:sldId id="368" r:id="rId121"/>
    <p:sldId id="369" r:id="rId122"/>
    <p:sldId id="370" r:id="rId123"/>
    <p:sldId id="371" r:id="rId124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Relationship Id="rId99" Type="http://schemas.openxmlformats.org/officeDocument/2006/relationships/slide" Target="slides/slide91.xml"/><Relationship Id="rId100" Type="http://schemas.openxmlformats.org/officeDocument/2006/relationships/slide" Target="slides/slide92.xml"/><Relationship Id="rId101" Type="http://schemas.openxmlformats.org/officeDocument/2006/relationships/slide" Target="slides/slide93.xml"/><Relationship Id="rId102" Type="http://schemas.openxmlformats.org/officeDocument/2006/relationships/slide" Target="slides/slide94.xml"/><Relationship Id="rId103" Type="http://schemas.openxmlformats.org/officeDocument/2006/relationships/slide" Target="slides/slide95.xml"/><Relationship Id="rId104" Type="http://schemas.openxmlformats.org/officeDocument/2006/relationships/slide" Target="slides/slide96.xml"/><Relationship Id="rId105" Type="http://schemas.openxmlformats.org/officeDocument/2006/relationships/slide" Target="slides/slide97.xml"/><Relationship Id="rId106" Type="http://schemas.openxmlformats.org/officeDocument/2006/relationships/slide" Target="slides/slide98.xml"/><Relationship Id="rId107" Type="http://schemas.openxmlformats.org/officeDocument/2006/relationships/slide" Target="slides/slide99.xml"/><Relationship Id="rId108" Type="http://schemas.openxmlformats.org/officeDocument/2006/relationships/slide" Target="slides/slide100.xml"/><Relationship Id="rId109" Type="http://schemas.openxmlformats.org/officeDocument/2006/relationships/slide" Target="slides/slide101.xml"/><Relationship Id="rId110" Type="http://schemas.openxmlformats.org/officeDocument/2006/relationships/slide" Target="slides/slide102.xml"/><Relationship Id="rId111" Type="http://schemas.openxmlformats.org/officeDocument/2006/relationships/slide" Target="slides/slide103.xml"/><Relationship Id="rId112" Type="http://schemas.openxmlformats.org/officeDocument/2006/relationships/slide" Target="slides/slide104.xml"/><Relationship Id="rId113" Type="http://schemas.openxmlformats.org/officeDocument/2006/relationships/slide" Target="slides/slide105.xml"/><Relationship Id="rId114" Type="http://schemas.openxmlformats.org/officeDocument/2006/relationships/slide" Target="slides/slide106.xml"/><Relationship Id="rId115" Type="http://schemas.openxmlformats.org/officeDocument/2006/relationships/slide" Target="slides/slide107.xml"/><Relationship Id="rId116" Type="http://schemas.openxmlformats.org/officeDocument/2006/relationships/slide" Target="slides/slide108.xml"/><Relationship Id="rId117" Type="http://schemas.openxmlformats.org/officeDocument/2006/relationships/slide" Target="slides/slide109.xml"/><Relationship Id="rId118" Type="http://schemas.openxmlformats.org/officeDocument/2006/relationships/slide" Target="slides/slide110.xml"/><Relationship Id="rId119" Type="http://schemas.openxmlformats.org/officeDocument/2006/relationships/slide" Target="slides/slide111.xml"/><Relationship Id="rId120" Type="http://schemas.openxmlformats.org/officeDocument/2006/relationships/slide" Target="slides/slide112.xml"/><Relationship Id="rId121" Type="http://schemas.openxmlformats.org/officeDocument/2006/relationships/slide" Target="slides/slide113.xml"/><Relationship Id="rId122" Type="http://schemas.openxmlformats.org/officeDocument/2006/relationships/slide" Target="slides/slide114.xml"/><Relationship Id="rId123" Type="http://schemas.openxmlformats.org/officeDocument/2006/relationships/slide" Target="slides/slide115.xml"/><Relationship Id="rId124" Type="http://schemas.openxmlformats.org/officeDocument/2006/relationships/slide" Target="slides/slide1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6, 6-11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ἀπεκατεστάθη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була повернена у початковий стан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χεὶρ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рука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його.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Вони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ἐπλήσθησαν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сповнилися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ἀνοίας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оскаженінням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διελάλουν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переговорювалися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συναγωγὴν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синагогу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ἀλλήλους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один з одним,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ἂν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би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ποιήσαιεν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вчинити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Ἰησοῦ.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Ісусу.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διδάσκειν.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навчати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ἦν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була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ἄνθρωπος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людина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ἐκεῖ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там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Ἐγένετο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Сталося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χεὶρ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рука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її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δεξιὰ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права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ἦν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була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ξηρά.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суха.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παρετηροῦντο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Пильно стежили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 Ним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γραμματεῖς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книжники (буквенники)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Φαρισαῖοι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фарисеї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чи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σαββάτῳ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суботу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θεραπεύει,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(не буде) зціляти,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ἵνα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εὕρωσιν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знайти би їм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κατηγορεῖν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аби звинуватити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Він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ᾔδει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знав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διαλογισμοὺς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думки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αὐτῶν,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їх,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ἑτέρῳ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іншу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ἀνδρὶ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чоловікові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ξηρὰν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суху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ἔχοντι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який мав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χεῖρα·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руку: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ἔγειρε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Повстань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σαββάτῳ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суботу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στῆθι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стань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μέσον·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середину.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І,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ἀναστὰς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піднісшись,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ἔστη.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встав.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εἰσελθεῖν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увійти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Ἰησοῦς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Ісус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αὐτούς·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них: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ἐπερωτῶ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Запитаю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вас,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чи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ἔξεστιν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дозволено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σαββάτῳ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 суботу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ἀγαθοποιῆσαι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добротворити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ἢ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чи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κακοποιῆσαι,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злотворити,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ψυχὴν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душу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σῶσαι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спасти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ἢ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чи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ἀπολέκαὶ;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погубити?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περιβλεψάμενος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поглянувши по колу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 кожного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 них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Йому: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ἔκτεινον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Простягни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χεῖρά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руку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σου.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твою.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Той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ἐποίησεν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учинив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