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841" r:id="rId1"/>
  </p:sld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94" r:id="rId47"/>
    <p:sldId id="295" r:id="rId48"/>
    <p:sldId id="296" r:id="rId49"/>
    <p:sldId id="297" r:id="rId50"/>
    <p:sldId id="298" r:id="rId51"/>
    <p:sldId id="299" r:id="rId52"/>
    <p:sldId id="300" r:id="rId53"/>
    <p:sldId id="301" r:id="rId54"/>
    <p:sldId id="302" r:id="rId55"/>
    <p:sldId id="303" r:id="rId56"/>
    <p:sldId id="304" r:id="rId57"/>
    <p:sldId id="305" r:id="rId58"/>
    <p:sldId id="306" r:id="rId59"/>
    <p:sldId id="307" r:id="rId60"/>
    <p:sldId id="308" r:id="rId61"/>
    <p:sldId id="309" r:id="rId62"/>
    <p:sldId id="310" r:id="rId63"/>
    <p:sldId id="311" r:id="rId64"/>
    <p:sldId id="312" r:id="rId65"/>
    <p:sldId id="313" r:id="rId66"/>
    <p:sldId id="314" r:id="rId67"/>
    <p:sldId id="315" r:id="rId68"/>
    <p:sldId id="316" r:id="rId69"/>
    <p:sldId id="317" r:id="rId70"/>
    <p:sldId id="318" r:id="rId71"/>
    <p:sldId id="319" r:id="rId72"/>
    <p:sldId id="320" r:id="rId73"/>
    <p:sldId id="321" r:id="rId74"/>
    <p:sldId id="322" r:id="rId75"/>
    <p:sldId id="323" r:id="rId76"/>
    <p:sldId id="324" r:id="rId77"/>
    <p:sldId id="325" r:id="rId78"/>
    <p:sldId id="326" r:id="rId79"/>
    <p:sldId id="327" r:id="rId80"/>
    <p:sldId id="328" r:id="rId81"/>
    <p:sldId id="329" r:id="rId82"/>
    <p:sldId id="330" r:id="rId83"/>
    <p:sldId id="331" r:id="rId84"/>
    <p:sldId id="332" r:id="rId85"/>
    <p:sldId id="333" r:id="rId86"/>
  </p:sldIdLst>
  <p:sldSz cx="12192000" cy="6858000"/>
  <p:notesSz cx="6858000" cy="9144000"/>
  <p:embeddedFontLst>
    <p:embeddedFont>
      <p:font typeface="Garamond" panose="02020404030301010803" pitchFamily="18" charset="0"/>
      <p:regular r:id="rId2"/>
      <p:bold r:id="rId3"/>
      <p:italic r:id="rId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font" Target="fonts/font1.fntdata"/><Relationship Id="rId3" Type="http://schemas.openxmlformats.org/officeDocument/2006/relationships/font" Target="fonts/font2.fntdata"/><Relationship Id="rId4" Type="http://schemas.openxmlformats.org/officeDocument/2006/relationships/font" Target="fonts/font3.fntdata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9" Type="http://schemas.openxmlformats.org/officeDocument/2006/relationships/slide" Target="slides/slide1.xml"/><Relationship Id="rId10" Type="http://schemas.openxmlformats.org/officeDocument/2006/relationships/slide" Target="slides/slide2.xml"/><Relationship Id="rId11" Type="http://schemas.openxmlformats.org/officeDocument/2006/relationships/slide" Target="slides/slide3.xml"/><Relationship Id="rId12" Type="http://schemas.openxmlformats.org/officeDocument/2006/relationships/slide" Target="slides/slide4.xml"/><Relationship Id="rId13" Type="http://schemas.openxmlformats.org/officeDocument/2006/relationships/slide" Target="slides/slide5.xml"/><Relationship Id="rId14" Type="http://schemas.openxmlformats.org/officeDocument/2006/relationships/slide" Target="slides/slide6.xml"/><Relationship Id="rId15" Type="http://schemas.openxmlformats.org/officeDocument/2006/relationships/slide" Target="slides/slide7.xml"/><Relationship Id="rId16" Type="http://schemas.openxmlformats.org/officeDocument/2006/relationships/slide" Target="slides/slide8.xml"/><Relationship Id="rId17" Type="http://schemas.openxmlformats.org/officeDocument/2006/relationships/slide" Target="slides/slide9.xml"/><Relationship Id="rId18" Type="http://schemas.openxmlformats.org/officeDocument/2006/relationships/slide" Target="slides/slide10.xml"/><Relationship Id="rId19" Type="http://schemas.openxmlformats.org/officeDocument/2006/relationships/slide" Target="slides/slide11.xml"/><Relationship Id="rId20" Type="http://schemas.openxmlformats.org/officeDocument/2006/relationships/slide" Target="slides/slide12.xml"/><Relationship Id="rId21" Type="http://schemas.openxmlformats.org/officeDocument/2006/relationships/slide" Target="slides/slide13.xml"/><Relationship Id="rId22" Type="http://schemas.openxmlformats.org/officeDocument/2006/relationships/slide" Target="slides/slide14.xml"/><Relationship Id="rId23" Type="http://schemas.openxmlformats.org/officeDocument/2006/relationships/slide" Target="slides/slide15.xml"/><Relationship Id="rId24" Type="http://schemas.openxmlformats.org/officeDocument/2006/relationships/slide" Target="slides/slide16.xml"/><Relationship Id="rId25" Type="http://schemas.openxmlformats.org/officeDocument/2006/relationships/slide" Target="slides/slide17.xml"/><Relationship Id="rId26" Type="http://schemas.openxmlformats.org/officeDocument/2006/relationships/slide" Target="slides/slide18.xml"/><Relationship Id="rId27" Type="http://schemas.openxmlformats.org/officeDocument/2006/relationships/slide" Target="slides/slide19.xml"/><Relationship Id="rId28" Type="http://schemas.openxmlformats.org/officeDocument/2006/relationships/slide" Target="slides/slide20.xml"/><Relationship Id="rId29" Type="http://schemas.openxmlformats.org/officeDocument/2006/relationships/slide" Target="slides/slide21.xml"/><Relationship Id="rId30" Type="http://schemas.openxmlformats.org/officeDocument/2006/relationships/slide" Target="slides/slide22.xml"/><Relationship Id="rId31" Type="http://schemas.openxmlformats.org/officeDocument/2006/relationships/slide" Target="slides/slide23.xml"/><Relationship Id="rId32" Type="http://schemas.openxmlformats.org/officeDocument/2006/relationships/slide" Target="slides/slide24.xml"/><Relationship Id="rId33" Type="http://schemas.openxmlformats.org/officeDocument/2006/relationships/slide" Target="slides/slide25.xml"/><Relationship Id="rId34" Type="http://schemas.openxmlformats.org/officeDocument/2006/relationships/slide" Target="slides/slide26.xml"/><Relationship Id="rId35" Type="http://schemas.openxmlformats.org/officeDocument/2006/relationships/slide" Target="slides/slide27.xml"/><Relationship Id="rId36" Type="http://schemas.openxmlformats.org/officeDocument/2006/relationships/slide" Target="slides/slide28.xml"/><Relationship Id="rId37" Type="http://schemas.openxmlformats.org/officeDocument/2006/relationships/slide" Target="slides/slide29.xml"/><Relationship Id="rId38" Type="http://schemas.openxmlformats.org/officeDocument/2006/relationships/slide" Target="slides/slide30.xml"/><Relationship Id="rId39" Type="http://schemas.openxmlformats.org/officeDocument/2006/relationships/slide" Target="slides/slide31.xml"/><Relationship Id="rId40" Type="http://schemas.openxmlformats.org/officeDocument/2006/relationships/slide" Target="slides/slide32.xml"/><Relationship Id="rId41" Type="http://schemas.openxmlformats.org/officeDocument/2006/relationships/slide" Target="slides/slide33.xml"/><Relationship Id="rId42" Type="http://schemas.openxmlformats.org/officeDocument/2006/relationships/slide" Target="slides/slide34.xml"/><Relationship Id="rId43" Type="http://schemas.openxmlformats.org/officeDocument/2006/relationships/slide" Target="slides/slide35.xml"/><Relationship Id="rId44" Type="http://schemas.openxmlformats.org/officeDocument/2006/relationships/slide" Target="slides/slide36.xml"/><Relationship Id="rId45" Type="http://schemas.openxmlformats.org/officeDocument/2006/relationships/slide" Target="slides/slide37.xml"/><Relationship Id="rId46" Type="http://schemas.openxmlformats.org/officeDocument/2006/relationships/slide" Target="slides/slide38.xml"/><Relationship Id="rId47" Type="http://schemas.openxmlformats.org/officeDocument/2006/relationships/slide" Target="slides/slide39.xml"/><Relationship Id="rId48" Type="http://schemas.openxmlformats.org/officeDocument/2006/relationships/slide" Target="slides/slide40.xml"/><Relationship Id="rId49" Type="http://schemas.openxmlformats.org/officeDocument/2006/relationships/slide" Target="slides/slide41.xml"/><Relationship Id="rId50" Type="http://schemas.openxmlformats.org/officeDocument/2006/relationships/slide" Target="slides/slide42.xml"/><Relationship Id="rId51" Type="http://schemas.openxmlformats.org/officeDocument/2006/relationships/slide" Target="slides/slide43.xml"/><Relationship Id="rId52" Type="http://schemas.openxmlformats.org/officeDocument/2006/relationships/slide" Target="slides/slide44.xml"/><Relationship Id="rId53" Type="http://schemas.openxmlformats.org/officeDocument/2006/relationships/slide" Target="slides/slide45.xml"/><Relationship Id="rId54" Type="http://schemas.openxmlformats.org/officeDocument/2006/relationships/slide" Target="slides/slide46.xml"/><Relationship Id="rId55" Type="http://schemas.openxmlformats.org/officeDocument/2006/relationships/slide" Target="slides/slide47.xml"/><Relationship Id="rId56" Type="http://schemas.openxmlformats.org/officeDocument/2006/relationships/slide" Target="slides/slide48.xml"/><Relationship Id="rId57" Type="http://schemas.openxmlformats.org/officeDocument/2006/relationships/slide" Target="slides/slide49.xml"/><Relationship Id="rId58" Type="http://schemas.openxmlformats.org/officeDocument/2006/relationships/slide" Target="slides/slide50.xml"/><Relationship Id="rId59" Type="http://schemas.openxmlformats.org/officeDocument/2006/relationships/slide" Target="slides/slide51.xml"/><Relationship Id="rId60" Type="http://schemas.openxmlformats.org/officeDocument/2006/relationships/slide" Target="slides/slide52.xml"/><Relationship Id="rId61" Type="http://schemas.openxmlformats.org/officeDocument/2006/relationships/slide" Target="slides/slide53.xml"/><Relationship Id="rId62" Type="http://schemas.openxmlformats.org/officeDocument/2006/relationships/slide" Target="slides/slide54.xml"/><Relationship Id="rId63" Type="http://schemas.openxmlformats.org/officeDocument/2006/relationships/slide" Target="slides/slide55.xml"/><Relationship Id="rId64" Type="http://schemas.openxmlformats.org/officeDocument/2006/relationships/slide" Target="slides/slide56.xml"/><Relationship Id="rId65" Type="http://schemas.openxmlformats.org/officeDocument/2006/relationships/slide" Target="slides/slide57.xml"/><Relationship Id="rId66" Type="http://schemas.openxmlformats.org/officeDocument/2006/relationships/slide" Target="slides/slide58.xml"/><Relationship Id="rId67" Type="http://schemas.openxmlformats.org/officeDocument/2006/relationships/slide" Target="slides/slide59.xml"/><Relationship Id="rId68" Type="http://schemas.openxmlformats.org/officeDocument/2006/relationships/slide" Target="slides/slide60.xml"/><Relationship Id="rId69" Type="http://schemas.openxmlformats.org/officeDocument/2006/relationships/slide" Target="slides/slide61.xml"/><Relationship Id="rId70" Type="http://schemas.openxmlformats.org/officeDocument/2006/relationships/slide" Target="slides/slide62.xml"/><Relationship Id="rId71" Type="http://schemas.openxmlformats.org/officeDocument/2006/relationships/slide" Target="slides/slide63.xml"/><Relationship Id="rId72" Type="http://schemas.openxmlformats.org/officeDocument/2006/relationships/slide" Target="slides/slide64.xml"/><Relationship Id="rId73" Type="http://schemas.openxmlformats.org/officeDocument/2006/relationships/slide" Target="slides/slide65.xml"/><Relationship Id="rId74" Type="http://schemas.openxmlformats.org/officeDocument/2006/relationships/slide" Target="slides/slide66.xml"/><Relationship Id="rId75" Type="http://schemas.openxmlformats.org/officeDocument/2006/relationships/slide" Target="slides/slide67.xml"/><Relationship Id="rId76" Type="http://schemas.openxmlformats.org/officeDocument/2006/relationships/slide" Target="slides/slide68.xml"/><Relationship Id="rId77" Type="http://schemas.openxmlformats.org/officeDocument/2006/relationships/slide" Target="slides/slide69.xml"/><Relationship Id="rId78" Type="http://schemas.openxmlformats.org/officeDocument/2006/relationships/slide" Target="slides/slide70.xml"/><Relationship Id="rId79" Type="http://schemas.openxmlformats.org/officeDocument/2006/relationships/slide" Target="slides/slide71.xml"/><Relationship Id="rId80" Type="http://schemas.openxmlformats.org/officeDocument/2006/relationships/slide" Target="slides/slide72.xml"/><Relationship Id="rId81" Type="http://schemas.openxmlformats.org/officeDocument/2006/relationships/slide" Target="slides/slide73.xml"/><Relationship Id="rId82" Type="http://schemas.openxmlformats.org/officeDocument/2006/relationships/slide" Target="slides/slide74.xml"/><Relationship Id="rId83" Type="http://schemas.openxmlformats.org/officeDocument/2006/relationships/slide" Target="slides/slide75.xml"/><Relationship Id="rId84" Type="http://schemas.openxmlformats.org/officeDocument/2006/relationships/slide" Target="slides/slide76.xml"/><Relationship Id="rId85" Type="http://schemas.openxmlformats.org/officeDocument/2006/relationships/slide" Target="slides/slide77.xml"/><Relationship Id="rId86" Type="http://schemas.openxmlformats.org/officeDocument/2006/relationships/slide" Target="slides/slide7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7319" y="2164084"/>
            <a:ext cx="9585960" cy="1965956"/>
          </a:xfrm>
        </p:spPr>
        <p:txBody>
          <a:bodyPr anchor="b">
            <a:noAutofit/>
          </a:bodyPr>
          <a:lstStyle>
            <a:lvl1pPr algn="ctr">
              <a:defRPr sz="6000" b="1"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6860" y="4438223"/>
            <a:ext cx="9326879" cy="1637456"/>
          </a:xfrm>
        </p:spPr>
        <p:txBody>
          <a:bodyPr anchor="t">
            <a:normAutofit/>
          </a:bodyPr>
          <a:lstStyle>
            <a:lvl1pPr marL="0" indent="0" algn="ctr">
              <a:buNone/>
              <a:defRPr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88165" y="4284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12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854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1986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1793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778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1654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0511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513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641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615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8696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865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171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449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39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8746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862743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alphaModFix amt="4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190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  <p:sldLayoutId id="2147483853" r:id="rId12"/>
    <p:sldLayoutId id="2147483854" r:id="rId13"/>
    <p:sldLayoutId id="2147483855" r:id="rId14"/>
    <p:sldLayoutId id="2147483856" r:id="rId15"/>
    <p:sldLayoutId id="2147483857" r:id="rId16"/>
    <p:sldLayoutId id="214748385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Roboto Medium" panose="02000000000000000000" pitchFamily="2" charset="0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Лк 7, 31-35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τίνι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до кого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εἰσὶν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вони є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ὅμοιοι;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подібні?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ὅμοιοί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Подібні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εἰσιν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вони є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παιδίοις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дитинчатам,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τοῖς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ἀγορᾷ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площі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Τίνι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До чого,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καθημένοις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які сидять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προσφωνοῦσιν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видають-голос-до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ἀλλήλοις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один до одного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ἃ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ось таке, що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λέγει·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каже: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ηὐλήσαμεν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Ми-заграли-на-флейті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ὑμῖν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вам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οὐκ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οὖν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отже,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ὠρχήσασθε,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затанцювали-ви.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ἐθρηνήσαμεν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Ми-почали-співати-жалобні-пісні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οὐκ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ἐκλαύσατε.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заплакали-ви.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ἐλήλυθεν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Прийшов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γὰρ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адже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Ἰωάννης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Йоан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βαπτιστὴς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Хреститель,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ὁμοιώσω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уподібню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μὴ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ἐσθίων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ївши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ἄρτον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хліба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μήτε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ані не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πίνων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пʼючи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οἶνον,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вино,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λέγετε·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кажете: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δαιμόνιον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демона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ἔχει.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має.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τοὺς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ἐλήλυθεν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Прийшов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υἱὸς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Син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ἀνθρώπου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Людини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ἐσθίων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який їсть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πίνων,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пʼє,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λέγετε·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кажете: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ἀνθρώπους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людей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ἰδοὺ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Ось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ἄνθρωπος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людина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φάγος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ненажера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οἰνοπότης,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винопивець,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φίλος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друг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τελωνῶν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митарів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ἁμαρτωλῶν.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грішників.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τῆς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ἐδικαιώθη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є виправдана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ἡ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σοφία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мудрість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πάντων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всіма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τέκνων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дітьми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αὐτῆς.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її.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γενεᾶς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покоління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ταύτης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цього</a:t>
            </a:r>
          </a:p>
        </p:txBody>
      </p:sp>
    </p:spTree>
  </p:cSld>
  <p:clrMapOvr>
    <a:masterClrMapping/>
  </p:clrMapOvr>
</p:sld>
</file>

<file path=ppt/theme/_rels/theme1.xml.rels><?xml version='1.0' encoding='UTF-8' standalone='yes'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TM02900743[[fn=Натуральные материалы]]</Template>
  <TotalTime>12</TotalTime>
  <Words>0</Words>
  <Application>Microsoft Office PowerPoint</Application>
  <PresentationFormat>Широкоэкранный</PresentationFormat>
  <Paragraphs>0</Paragraphs>
  <Slides>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0</vt:i4>
      </vt:variant>
    </vt:vector>
  </HeadingPairs>
  <TitlesOfParts>
    <vt:vector size="4" baseType="lpstr">
      <vt:lpstr>Garamond</vt:lpstr>
      <vt:lpstr>Arial</vt:lpstr>
      <vt:lpstr>Calibri</vt:lpstr>
      <vt:lpstr>Натуральные материалы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 fd</dc:creator>
  <cp:lastModifiedBy>f fd</cp:lastModifiedBy>
  <cp:revision>12</cp:revision>
  <dcterms:created xsi:type="dcterms:W3CDTF">2025-02-15T09:45:11Z</dcterms:created>
  <dcterms:modified xsi:type="dcterms:W3CDTF">2025-02-17T16:31:18Z</dcterms:modified>
</cp:coreProperties>
</file>