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41" r:id="rId1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25" r:id="rId78"/>
    <p:sldId id="326" r:id="rId79"/>
    <p:sldId id="327" r:id="rId80"/>
    <p:sldId id="328" r:id="rId81"/>
    <p:sldId id="329" r:id="rId82"/>
    <p:sldId id="330" r:id="rId83"/>
    <p:sldId id="331" r:id="rId84"/>
    <p:sldId id="332" r:id="rId85"/>
    <p:sldId id="333" r:id="rId86"/>
    <p:sldId id="334" r:id="rId87"/>
    <p:sldId id="335" r:id="rId88"/>
    <p:sldId id="336" r:id="rId89"/>
    <p:sldId id="337" r:id="rId90"/>
    <p:sldId id="338" r:id="rId91"/>
    <p:sldId id="339" r:id="rId92"/>
    <p:sldId id="340" r:id="rId93"/>
    <p:sldId id="341" r:id="rId94"/>
    <p:sldId id="342" r:id="rId95"/>
    <p:sldId id="343" r:id="rId96"/>
    <p:sldId id="344" r:id="rId97"/>
    <p:sldId id="345" r:id="rId98"/>
    <p:sldId id="346" r:id="rId99"/>
    <p:sldId id="347" r:id="rId100"/>
    <p:sldId id="348" r:id="rId101"/>
    <p:sldId id="349" r:id="rId102"/>
    <p:sldId id="350" r:id="rId103"/>
    <p:sldId id="351" r:id="rId104"/>
    <p:sldId id="352" r:id="rId105"/>
    <p:sldId id="353" r:id="rId106"/>
    <p:sldId id="354" r:id="rId107"/>
    <p:sldId id="355" r:id="rId108"/>
    <p:sldId id="356" r:id="rId109"/>
    <p:sldId id="357" r:id="rId110"/>
    <p:sldId id="358" r:id="rId111"/>
    <p:sldId id="359" r:id="rId112"/>
    <p:sldId id="360" r:id="rId113"/>
    <p:sldId id="361" r:id="rId114"/>
    <p:sldId id="362" r:id="rId115"/>
    <p:sldId id="363" r:id="rId116"/>
    <p:sldId id="364" r:id="rId117"/>
    <p:sldId id="365" r:id="rId118"/>
    <p:sldId id="366" r:id="rId119"/>
    <p:sldId id="367" r:id="rId120"/>
    <p:sldId id="368" r:id="rId121"/>
    <p:sldId id="369" r:id="rId122"/>
    <p:sldId id="370" r:id="rId123"/>
    <p:sldId id="371" r:id="rId124"/>
    <p:sldId id="372" r:id="rId125"/>
    <p:sldId id="373" r:id="rId126"/>
    <p:sldId id="374" r:id="rId127"/>
    <p:sldId id="375" r:id="rId128"/>
    <p:sldId id="376" r:id="rId129"/>
    <p:sldId id="377" r:id="rId130"/>
    <p:sldId id="378" r:id="rId131"/>
    <p:sldId id="379" r:id="rId132"/>
    <p:sldId id="380" r:id="rId133"/>
    <p:sldId id="381" r:id="rId134"/>
    <p:sldId id="382" r:id="rId135"/>
    <p:sldId id="383" r:id="rId136"/>
    <p:sldId id="384" r:id="rId137"/>
    <p:sldId id="385" r:id="rId138"/>
    <p:sldId id="386" r:id="rId139"/>
    <p:sldId id="387" r:id="rId140"/>
    <p:sldId id="388" r:id="rId141"/>
    <p:sldId id="389" r:id="rId142"/>
    <p:sldId id="390" r:id="rId143"/>
    <p:sldId id="391" r:id="rId144"/>
    <p:sldId id="392" r:id="rId145"/>
    <p:sldId id="393" r:id="rId146"/>
    <p:sldId id="394" r:id="rId147"/>
    <p:sldId id="395" r:id="rId148"/>
    <p:sldId id="396" r:id="rId149"/>
    <p:sldId id="397" r:id="rId150"/>
    <p:sldId id="398" r:id="rId151"/>
    <p:sldId id="399" r:id="rId152"/>
    <p:sldId id="400" r:id="rId153"/>
    <p:sldId id="401" r:id="rId154"/>
    <p:sldId id="402" r:id="rId155"/>
    <p:sldId id="403" r:id="rId156"/>
    <p:sldId id="404" r:id="rId157"/>
    <p:sldId id="405" r:id="rId158"/>
    <p:sldId id="406" r:id="rId159"/>
    <p:sldId id="407" r:id="rId160"/>
    <p:sldId id="408" r:id="rId161"/>
    <p:sldId id="409" r:id="rId162"/>
    <p:sldId id="410" r:id="rId163"/>
    <p:sldId id="411" r:id="rId164"/>
    <p:sldId id="412" r:id="rId165"/>
    <p:sldId id="413" r:id="rId166"/>
    <p:sldId id="414" r:id="rId167"/>
    <p:sldId id="415" r:id="rId168"/>
    <p:sldId id="416" r:id="rId169"/>
    <p:sldId id="417" r:id="rId170"/>
    <p:sldId id="418" r:id="rId171"/>
    <p:sldId id="419" r:id="rId172"/>
    <p:sldId id="420" r:id="rId173"/>
    <p:sldId id="421" r:id="rId174"/>
    <p:sldId id="422" r:id="rId175"/>
    <p:sldId id="423" r:id="rId176"/>
    <p:sldId id="424" r:id="rId177"/>
    <p:sldId id="425" r:id="rId178"/>
    <p:sldId id="426" r:id="rId179"/>
    <p:sldId id="427" r:id="rId180"/>
    <p:sldId id="428" r:id="rId181"/>
    <p:sldId id="429" r:id="rId182"/>
    <p:sldId id="430" r:id="rId183"/>
    <p:sldId id="431" r:id="rId184"/>
    <p:sldId id="432" r:id="rId185"/>
    <p:sldId id="433" r:id="rId186"/>
    <p:sldId id="434" r:id="rId187"/>
    <p:sldId id="435" r:id="rId188"/>
    <p:sldId id="436" r:id="rId189"/>
    <p:sldId id="437" r:id="rId190"/>
    <p:sldId id="438" r:id="rId191"/>
    <p:sldId id="439" r:id="rId192"/>
    <p:sldId id="440" r:id="rId193"/>
    <p:sldId id="441" r:id="rId194"/>
    <p:sldId id="442" r:id="rId195"/>
    <p:sldId id="443" r:id="rId196"/>
    <p:sldId id="444" r:id="rId197"/>
    <p:sldId id="445" r:id="rId198"/>
    <p:sldId id="446" r:id="rId199"/>
    <p:sldId id="447" r:id="rId200"/>
    <p:sldId id="448" r:id="rId201"/>
    <p:sldId id="449" r:id="rId202"/>
    <p:sldId id="450" r:id="rId203"/>
    <p:sldId id="451" r:id="rId204"/>
    <p:sldId id="452" r:id="rId205"/>
    <p:sldId id="453" r:id="rId206"/>
    <p:sldId id="454" r:id="rId207"/>
    <p:sldId id="455" r:id="rId208"/>
    <p:sldId id="456" r:id="rId209"/>
    <p:sldId id="457" r:id="rId210"/>
    <p:sldId id="458" r:id="rId211"/>
    <p:sldId id="459" r:id="rId212"/>
    <p:sldId id="460" r:id="rId213"/>
    <p:sldId id="461" r:id="rId214"/>
    <p:sldId id="462" r:id="rId215"/>
    <p:sldId id="463" r:id="rId216"/>
    <p:sldId id="464" r:id="rId217"/>
    <p:sldId id="465" r:id="rId218"/>
    <p:sldId id="466" r:id="rId219"/>
    <p:sldId id="467" r:id="rId220"/>
    <p:sldId id="468" r:id="rId221"/>
    <p:sldId id="469" r:id="rId222"/>
    <p:sldId id="470" r:id="rId223"/>
    <p:sldId id="471" r:id="rId224"/>
    <p:sldId id="472" r:id="rId225"/>
    <p:sldId id="473" r:id="rId226"/>
    <p:sldId id="474" r:id="rId227"/>
    <p:sldId id="475" r:id="rId228"/>
    <p:sldId id="476" r:id="rId229"/>
    <p:sldId id="477" r:id="rId230"/>
    <p:sldId id="478" r:id="rId231"/>
    <p:sldId id="479" r:id="rId232"/>
    <p:sldId id="480" r:id="rId233"/>
    <p:sldId id="481" r:id="rId234"/>
    <p:sldId id="482" r:id="rId235"/>
    <p:sldId id="483" r:id="rId236"/>
    <p:sldId id="484" r:id="rId237"/>
    <p:sldId id="485" r:id="rId238"/>
    <p:sldId id="486" r:id="rId239"/>
    <p:sldId id="487" r:id="rId240"/>
    <p:sldId id="488" r:id="rId241"/>
    <p:sldId id="489" r:id="rId242"/>
    <p:sldId id="490" r:id="rId243"/>
    <p:sldId id="491" r:id="rId244"/>
    <p:sldId id="492" r:id="rId245"/>
    <p:sldId id="493" r:id="rId246"/>
    <p:sldId id="494" r:id="rId247"/>
    <p:sldId id="495" r:id="rId248"/>
    <p:sldId id="496" r:id="rId249"/>
    <p:sldId id="497" r:id="rId250"/>
    <p:sldId id="498" r:id="rId251"/>
    <p:sldId id="499" r:id="rId252"/>
    <p:sldId id="500" r:id="rId253"/>
    <p:sldId id="501" r:id="rId254"/>
    <p:sldId id="502" r:id="rId255"/>
    <p:sldId id="503" r:id="rId256"/>
    <p:sldId id="504" r:id="rId257"/>
    <p:sldId id="505" r:id="rId258"/>
    <p:sldId id="506" r:id="rId259"/>
    <p:sldId id="507" r:id="rId260"/>
    <p:sldId id="508" r:id="rId261"/>
    <p:sldId id="509" r:id="rId262"/>
    <p:sldId id="510" r:id="rId263"/>
    <p:sldId id="511" r:id="rId264"/>
    <p:sldId id="512" r:id="rId265"/>
    <p:sldId id="513" r:id="rId266"/>
    <p:sldId id="514" r:id="rId267"/>
    <p:sldId id="515" r:id="rId268"/>
    <p:sldId id="516" r:id="rId269"/>
    <p:sldId id="517" r:id="rId270"/>
    <p:sldId id="518" r:id="rId271"/>
    <p:sldId id="519" r:id="rId272"/>
    <p:sldId id="520" r:id="rId273"/>
    <p:sldId id="521" r:id="rId274"/>
    <p:sldId id="522" r:id="rId275"/>
    <p:sldId id="523" r:id="rId276"/>
    <p:sldId id="524" r:id="rId277"/>
    <p:sldId id="525" r:id="rId278"/>
    <p:sldId id="526" r:id="rId279"/>
    <p:sldId id="527" r:id="rId280"/>
    <p:sldId id="528" r:id="rId281"/>
    <p:sldId id="529" r:id="rId282"/>
  </p:sldIdLst>
  <p:sldSz cx="12192000" cy="6858000"/>
  <p:notesSz cx="6858000" cy="9144000"/>
  <p:embeddedFontLst>
    <p:embeddedFont>
      <p:font typeface="Garamond" panose="02020404030301010803" pitchFamily="18" charset="0"/>
      <p:regular r:id="rId2"/>
      <p:bold r:id="rId3"/>
      <p:italic r:id="rId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font" Target="fonts/font1.fntdata"/><Relationship Id="rId3" Type="http://schemas.openxmlformats.org/officeDocument/2006/relationships/font" Target="fonts/font2.fntdata"/><Relationship Id="rId4" Type="http://schemas.openxmlformats.org/officeDocument/2006/relationships/font" Target="fonts/font3.fntdata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Relationship Id="rId46" Type="http://schemas.openxmlformats.org/officeDocument/2006/relationships/slide" Target="slides/slide38.xml"/><Relationship Id="rId47" Type="http://schemas.openxmlformats.org/officeDocument/2006/relationships/slide" Target="slides/slide39.xml"/><Relationship Id="rId48" Type="http://schemas.openxmlformats.org/officeDocument/2006/relationships/slide" Target="slides/slide40.xml"/><Relationship Id="rId49" Type="http://schemas.openxmlformats.org/officeDocument/2006/relationships/slide" Target="slides/slide41.xml"/><Relationship Id="rId50" Type="http://schemas.openxmlformats.org/officeDocument/2006/relationships/slide" Target="slides/slide42.xml"/><Relationship Id="rId51" Type="http://schemas.openxmlformats.org/officeDocument/2006/relationships/slide" Target="slides/slide43.xml"/><Relationship Id="rId52" Type="http://schemas.openxmlformats.org/officeDocument/2006/relationships/slide" Target="slides/slide44.xml"/><Relationship Id="rId53" Type="http://schemas.openxmlformats.org/officeDocument/2006/relationships/slide" Target="slides/slide45.xml"/><Relationship Id="rId54" Type="http://schemas.openxmlformats.org/officeDocument/2006/relationships/slide" Target="slides/slide46.xml"/><Relationship Id="rId55" Type="http://schemas.openxmlformats.org/officeDocument/2006/relationships/slide" Target="slides/slide47.xml"/><Relationship Id="rId56" Type="http://schemas.openxmlformats.org/officeDocument/2006/relationships/slide" Target="slides/slide48.xml"/><Relationship Id="rId57" Type="http://schemas.openxmlformats.org/officeDocument/2006/relationships/slide" Target="slides/slide49.xml"/><Relationship Id="rId58" Type="http://schemas.openxmlformats.org/officeDocument/2006/relationships/slide" Target="slides/slide50.xml"/><Relationship Id="rId59" Type="http://schemas.openxmlformats.org/officeDocument/2006/relationships/slide" Target="slides/slide51.xml"/><Relationship Id="rId60" Type="http://schemas.openxmlformats.org/officeDocument/2006/relationships/slide" Target="slides/slide52.xml"/><Relationship Id="rId61" Type="http://schemas.openxmlformats.org/officeDocument/2006/relationships/slide" Target="slides/slide53.xml"/><Relationship Id="rId62" Type="http://schemas.openxmlformats.org/officeDocument/2006/relationships/slide" Target="slides/slide54.xml"/><Relationship Id="rId63" Type="http://schemas.openxmlformats.org/officeDocument/2006/relationships/slide" Target="slides/slide55.xml"/><Relationship Id="rId64" Type="http://schemas.openxmlformats.org/officeDocument/2006/relationships/slide" Target="slides/slide56.xml"/><Relationship Id="rId65" Type="http://schemas.openxmlformats.org/officeDocument/2006/relationships/slide" Target="slides/slide57.xml"/><Relationship Id="rId66" Type="http://schemas.openxmlformats.org/officeDocument/2006/relationships/slide" Target="slides/slide58.xml"/><Relationship Id="rId67" Type="http://schemas.openxmlformats.org/officeDocument/2006/relationships/slide" Target="slides/slide59.xml"/><Relationship Id="rId68" Type="http://schemas.openxmlformats.org/officeDocument/2006/relationships/slide" Target="slides/slide60.xml"/><Relationship Id="rId69" Type="http://schemas.openxmlformats.org/officeDocument/2006/relationships/slide" Target="slides/slide61.xml"/><Relationship Id="rId70" Type="http://schemas.openxmlformats.org/officeDocument/2006/relationships/slide" Target="slides/slide62.xml"/><Relationship Id="rId71" Type="http://schemas.openxmlformats.org/officeDocument/2006/relationships/slide" Target="slides/slide63.xml"/><Relationship Id="rId72" Type="http://schemas.openxmlformats.org/officeDocument/2006/relationships/slide" Target="slides/slide64.xml"/><Relationship Id="rId73" Type="http://schemas.openxmlformats.org/officeDocument/2006/relationships/slide" Target="slides/slide65.xml"/><Relationship Id="rId74" Type="http://schemas.openxmlformats.org/officeDocument/2006/relationships/slide" Target="slides/slide66.xml"/><Relationship Id="rId75" Type="http://schemas.openxmlformats.org/officeDocument/2006/relationships/slide" Target="slides/slide67.xml"/><Relationship Id="rId76" Type="http://schemas.openxmlformats.org/officeDocument/2006/relationships/slide" Target="slides/slide68.xml"/><Relationship Id="rId77" Type="http://schemas.openxmlformats.org/officeDocument/2006/relationships/slide" Target="slides/slide69.xml"/><Relationship Id="rId78" Type="http://schemas.openxmlformats.org/officeDocument/2006/relationships/slide" Target="slides/slide70.xml"/><Relationship Id="rId79" Type="http://schemas.openxmlformats.org/officeDocument/2006/relationships/slide" Target="slides/slide71.xml"/><Relationship Id="rId80" Type="http://schemas.openxmlformats.org/officeDocument/2006/relationships/slide" Target="slides/slide72.xml"/><Relationship Id="rId81" Type="http://schemas.openxmlformats.org/officeDocument/2006/relationships/slide" Target="slides/slide73.xml"/><Relationship Id="rId82" Type="http://schemas.openxmlformats.org/officeDocument/2006/relationships/slide" Target="slides/slide74.xml"/><Relationship Id="rId83" Type="http://schemas.openxmlformats.org/officeDocument/2006/relationships/slide" Target="slides/slide75.xml"/><Relationship Id="rId84" Type="http://schemas.openxmlformats.org/officeDocument/2006/relationships/slide" Target="slides/slide76.xml"/><Relationship Id="rId85" Type="http://schemas.openxmlformats.org/officeDocument/2006/relationships/slide" Target="slides/slide77.xml"/><Relationship Id="rId86" Type="http://schemas.openxmlformats.org/officeDocument/2006/relationships/slide" Target="slides/slide78.xml"/><Relationship Id="rId87" Type="http://schemas.openxmlformats.org/officeDocument/2006/relationships/slide" Target="slides/slide79.xml"/><Relationship Id="rId88" Type="http://schemas.openxmlformats.org/officeDocument/2006/relationships/slide" Target="slides/slide80.xml"/><Relationship Id="rId89" Type="http://schemas.openxmlformats.org/officeDocument/2006/relationships/slide" Target="slides/slide81.xml"/><Relationship Id="rId90" Type="http://schemas.openxmlformats.org/officeDocument/2006/relationships/slide" Target="slides/slide82.xml"/><Relationship Id="rId91" Type="http://schemas.openxmlformats.org/officeDocument/2006/relationships/slide" Target="slides/slide83.xml"/><Relationship Id="rId92" Type="http://schemas.openxmlformats.org/officeDocument/2006/relationships/slide" Target="slides/slide84.xml"/><Relationship Id="rId93" Type="http://schemas.openxmlformats.org/officeDocument/2006/relationships/slide" Target="slides/slide85.xml"/><Relationship Id="rId94" Type="http://schemas.openxmlformats.org/officeDocument/2006/relationships/slide" Target="slides/slide86.xml"/><Relationship Id="rId95" Type="http://schemas.openxmlformats.org/officeDocument/2006/relationships/slide" Target="slides/slide87.xml"/><Relationship Id="rId96" Type="http://schemas.openxmlformats.org/officeDocument/2006/relationships/slide" Target="slides/slide88.xml"/><Relationship Id="rId97" Type="http://schemas.openxmlformats.org/officeDocument/2006/relationships/slide" Target="slides/slide89.xml"/><Relationship Id="rId98" Type="http://schemas.openxmlformats.org/officeDocument/2006/relationships/slide" Target="slides/slide90.xml"/><Relationship Id="rId99" Type="http://schemas.openxmlformats.org/officeDocument/2006/relationships/slide" Target="slides/slide91.xml"/><Relationship Id="rId100" Type="http://schemas.openxmlformats.org/officeDocument/2006/relationships/slide" Target="slides/slide92.xml"/><Relationship Id="rId101" Type="http://schemas.openxmlformats.org/officeDocument/2006/relationships/slide" Target="slides/slide93.xml"/><Relationship Id="rId102" Type="http://schemas.openxmlformats.org/officeDocument/2006/relationships/slide" Target="slides/slide94.xml"/><Relationship Id="rId103" Type="http://schemas.openxmlformats.org/officeDocument/2006/relationships/slide" Target="slides/slide95.xml"/><Relationship Id="rId104" Type="http://schemas.openxmlformats.org/officeDocument/2006/relationships/slide" Target="slides/slide96.xml"/><Relationship Id="rId105" Type="http://schemas.openxmlformats.org/officeDocument/2006/relationships/slide" Target="slides/slide97.xml"/><Relationship Id="rId106" Type="http://schemas.openxmlformats.org/officeDocument/2006/relationships/slide" Target="slides/slide98.xml"/><Relationship Id="rId107" Type="http://schemas.openxmlformats.org/officeDocument/2006/relationships/slide" Target="slides/slide99.xml"/><Relationship Id="rId108" Type="http://schemas.openxmlformats.org/officeDocument/2006/relationships/slide" Target="slides/slide100.xml"/><Relationship Id="rId109" Type="http://schemas.openxmlformats.org/officeDocument/2006/relationships/slide" Target="slides/slide101.xml"/><Relationship Id="rId110" Type="http://schemas.openxmlformats.org/officeDocument/2006/relationships/slide" Target="slides/slide102.xml"/><Relationship Id="rId111" Type="http://schemas.openxmlformats.org/officeDocument/2006/relationships/slide" Target="slides/slide103.xml"/><Relationship Id="rId112" Type="http://schemas.openxmlformats.org/officeDocument/2006/relationships/slide" Target="slides/slide104.xml"/><Relationship Id="rId113" Type="http://schemas.openxmlformats.org/officeDocument/2006/relationships/slide" Target="slides/slide105.xml"/><Relationship Id="rId114" Type="http://schemas.openxmlformats.org/officeDocument/2006/relationships/slide" Target="slides/slide106.xml"/><Relationship Id="rId115" Type="http://schemas.openxmlformats.org/officeDocument/2006/relationships/slide" Target="slides/slide107.xml"/><Relationship Id="rId116" Type="http://schemas.openxmlformats.org/officeDocument/2006/relationships/slide" Target="slides/slide108.xml"/><Relationship Id="rId117" Type="http://schemas.openxmlformats.org/officeDocument/2006/relationships/slide" Target="slides/slide109.xml"/><Relationship Id="rId118" Type="http://schemas.openxmlformats.org/officeDocument/2006/relationships/slide" Target="slides/slide110.xml"/><Relationship Id="rId119" Type="http://schemas.openxmlformats.org/officeDocument/2006/relationships/slide" Target="slides/slide111.xml"/><Relationship Id="rId120" Type="http://schemas.openxmlformats.org/officeDocument/2006/relationships/slide" Target="slides/slide112.xml"/><Relationship Id="rId121" Type="http://schemas.openxmlformats.org/officeDocument/2006/relationships/slide" Target="slides/slide113.xml"/><Relationship Id="rId122" Type="http://schemas.openxmlformats.org/officeDocument/2006/relationships/slide" Target="slides/slide114.xml"/><Relationship Id="rId123" Type="http://schemas.openxmlformats.org/officeDocument/2006/relationships/slide" Target="slides/slide115.xml"/><Relationship Id="rId124" Type="http://schemas.openxmlformats.org/officeDocument/2006/relationships/slide" Target="slides/slide116.xml"/><Relationship Id="rId125" Type="http://schemas.openxmlformats.org/officeDocument/2006/relationships/slide" Target="slides/slide117.xml"/><Relationship Id="rId126" Type="http://schemas.openxmlformats.org/officeDocument/2006/relationships/slide" Target="slides/slide118.xml"/><Relationship Id="rId127" Type="http://schemas.openxmlformats.org/officeDocument/2006/relationships/slide" Target="slides/slide119.xml"/><Relationship Id="rId128" Type="http://schemas.openxmlformats.org/officeDocument/2006/relationships/slide" Target="slides/slide120.xml"/><Relationship Id="rId129" Type="http://schemas.openxmlformats.org/officeDocument/2006/relationships/slide" Target="slides/slide121.xml"/><Relationship Id="rId130" Type="http://schemas.openxmlformats.org/officeDocument/2006/relationships/slide" Target="slides/slide122.xml"/><Relationship Id="rId131" Type="http://schemas.openxmlformats.org/officeDocument/2006/relationships/slide" Target="slides/slide123.xml"/><Relationship Id="rId132" Type="http://schemas.openxmlformats.org/officeDocument/2006/relationships/slide" Target="slides/slide124.xml"/><Relationship Id="rId133" Type="http://schemas.openxmlformats.org/officeDocument/2006/relationships/slide" Target="slides/slide125.xml"/><Relationship Id="rId134" Type="http://schemas.openxmlformats.org/officeDocument/2006/relationships/slide" Target="slides/slide126.xml"/><Relationship Id="rId135" Type="http://schemas.openxmlformats.org/officeDocument/2006/relationships/slide" Target="slides/slide127.xml"/><Relationship Id="rId136" Type="http://schemas.openxmlformats.org/officeDocument/2006/relationships/slide" Target="slides/slide128.xml"/><Relationship Id="rId137" Type="http://schemas.openxmlformats.org/officeDocument/2006/relationships/slide" Target="slides/slide129.xml"/><Relationship Id="rId138" Type="http://schemas.openxmlformats.org/officeDocument/2006/relationships/slide" Target="slides/slide130.xml"/><Relationship Id="rId139" Type="http://schemas.openxmlformats.org/officeDocument/2006/relationships/slide" Target="slides/slide131.xml"/><Relationship Id="rId140" Type="http://schemas.openxmlformats.org/officeDocument/2006/relationships/slide" Target="slides/slide132.xml"/><Relationship Id="rId141" Type="http://schemas.openxmlformats.org/officeDocument/2006/relationships/slide" Target="slides/slide133.xml"/><Relationship Id="rId142" Type="http://schemas.openxmlformats.org/officeDocument/2006/relationships/slide" Target="slides/slide134.xml"/><Relationship Id="rId143" Type="http://schemas.openxmlformats.org/officeDocument/2006/relationships/slide" Target="slides/slide135.xml"/><Relationship Id="rId144" Type="http://schemas.openxmlformats.org/officeDocument/2006/relationships/slide" Target="slides/slide136.xml"/><Relationship Id="rId145" Type="http://schemas.openxmlformats.org/officeDocument/2006/relationships/slide" Target="slides/slide137.xml"/><Relationship Id="rId146" Type="http://schemas.openxmlformats.org/officeDocument/2006/relationships/slide" Target="slides/slide138.xml"/><Relationship Id="rId147" Type="http://schemas.openxmlformats.org/officeDocument/2006/relationships/slide" Target="slides/slide139.xml"/><Relationship Id="rId148" Type="http://schemas.openxmlformats.org/officeDocument/2006/relationships/slide" Target="slides/slide140.xml"/><Relationship Id="rId149" Type="http://schemas.openxmlformats.org/officeDocument/2006/relationships/slide" Target="slides/slide141.xml"/><Relationship Id="rId150" Type="http://schemas.openxmlformats.org/officeDocument/2006/relationships/slide" Target="slides/slide142.xml"/><Relationship Id="rId151" Type="http://schemas.openxmlformats.org/officeDocument/2006/relationships/slide" Target="slides/slide143.xml"/><Relationship Id="rId152" Type="http://schemas.openxmlformats.org/officeDocument/2006/relationships/slide" Target="slides/slide144.xml"/><Relationship Id="rId153" Type="http://schemas.openxmlformats.org/officeDocument/2006/relationships/slide" Target="slides/slide145.xml"/><Relationship Id="rId154" Type="http://schemas.openxmlformats.org/officeDocument/2006/relationships/slide" Target="slides/slide146.xml"/><Relationship Id="rId155" Type="http://schemas.openxmlformats.org/officeDocument/2006/relationships/slide" Target="slides/slide147.xml"/><Relationship Id="rId156" Type="http://schemas.openxmlformats.org/officeDocument/2006/relationships/slide" Target="slides/slide148.xml"/><Relationship Id="rId157" Type="http://schemas.openxmlformats.org/officeDocument/2006/relationships/slide" Target="slides/slide149.xml"/><Relationship Id="rId158" Type="http://schemas.openxmlformats.org/officeDocument/2006/relationships/slide" Target="slides/slide150.xml"/><Relationship Id="rId159" Type="http://schemas.openxmlformats.org/officeDocument/2006/relationships/slide" Target="slides/slide151.xml"/><Relationship Id="rId160" Type="http://schemas.openxmlformats.org/officeDocument/2006/relationships/slide" Target="slides/slide152.xml"/><Relationship Id="rId161" Type="http://schemas.openxmlformats.org/officeDocument/2006/relationships/slide" Target="slides/slide153.xml"/><Relationship Id="rId162" Type="http://schemas.openxmlformats.org/officeDocument/2006/relationships/slide" Target="slides/slide154.xml"/><Relationship Id="rId163" Type="http://schemas.openxmlformats.org/officeDocument/2006/relationships/slide" Target="slides/slide155.xml"/><Relationship Id="rId164" Type="http://schemas.openxmlformats.org/officeDocument/2006/relationships/slide" Target="slides/slide156.xml"/><Relationship Id="rId165" Type="http://schemas.openxmlformats.org/officeDocument/2006/relationships/slide" Target="slides/slide157.xml"/><Relationship Id="rId166" Type="http://schemas.openxmlformats.org/officeDocument/2006/relationships/slide" Target="slides/slide158.xml"/><Relationship Id="rId167" Type="http://schemas.openxmlformats.org/officeDocument/2006/relationships/slide" Target="slides/slide159.xml"/><Relationship Id="rId168" Type="http://schemas.openxmlformats.org/officeDocument/2006/relationships/slide" Target="slides/slide160.xml"/><Relationship Id="rId169" Type="http://schemas.openxmlformats.org/officeDocument/2006/relationships/slide" Target="slides/slide161.xml"/><Relationship Id="rId170" Type="http://schemas.openxmlformats.org/officeDocument/2006/relationships/slide" Target="slides/slide162.xml"/><Relationship Id="rId171" Type="http://schemas.openxmlformats.org/officeDocument/2006/relationships/slide" Target="slides/slide163.xml"/><Relationship Id="rId172" Type="http://schemas.openxmlformats.org/officeDocument/2006/relationships/slide" Target="slides/slide164.xml"/><Relationship Id="rId173" Type="http://schemas.openxmlformats.org/officeDocument/2006/relationships/slide" Target="slides/slide165.xml"/><Relationship Id="rId174" Type="http://schemas.openxmlformats.org/officeDocument/2006/relationships/slide" Target="slides/slide166.xml"/><Relationship Id="rId175" Type="http://schemas.openxmlformats.org/officeDocument/2006/relationships/slide" Target="slides/slide167.xml"/><Relationship Id="rId176" Type="http://schemas.openxmlformats.org/officeDocument/2006/relationships/slide" Target="slides/slide168.xml"/><Relationship Id="rId177" Type="http://schemas.openxmlformats.org/officeDocument/2006/relationships/slide" Target="slides/slide169.xml"/><Relationship Id="rId178" Type="http://schemas.openxmlformats.org/officeDocument/2006/relationships/slide" Target="slides/slide170.xml"/><Relationship Id="rId179" Type="http://schemas.openxmlformats.org/officeDocument/2006/relationships/slide" Target="slides/slide171.xml"/><Relationship Id="rId180" Type="http://schemas.openxmlformats.org/officeDocument/2006/relationships/slide" Target="slides/slide172.xml"/><Relationship Id="rId181" Type="http://schemas.openxmlformats.org/officeDocument/2006/relationships/slide" Target="slides/slide173.xml"/><Relationship Id="rId182" Type="http://schemas.openxmlformats.org/officeDocument/2006/relationships/slide" Target="slides/slide174.xml"/><Relationship Id="rId183" Type="http://schemas.openxmlformats.org/officeDocument/2006/relationships/slide" Target="slides/slide175.xml"/><Relationship Id="rId184" Type="http://schemas.openxmlformats.org/officeDocument/2006/relationships/slide" Target="slides/slide176.xml"/><Relationship Id="rId185" Type="http://schemas.openxmlformats.org/officeDocument/2006/relationships/slide" Target="slides/slide177.xml"/><Relationship Id="rId186" Type="http://schemas.openxmlformats.org/officeDocument/2006/relationships/slide" Target="slides/slide178.xml"/><Relationship Id="rId187" Type="http://schemas.openxmlformats.org/officeDocument/2006/relationships/slide" Target="slides/slide179.xml"/><Relationship Id="rId188" Type="http://schemas.openxmlformats.org/officeDocument/2006/relationships/slide" Target="slides/slide180.xml"/><Relationship Id="rId189" Type="http://schemas.openxmlformats.org/officeDocument/2006/relationships/slide" Target="slides/slide181.xml"/><Relationship Id="rId190" Type="http://schemas.openxmlformats.org/officeDocument/2006/relationships/slide" Target="slides/slide182.xml"/><Relationship Id="rId191" Type="http://schemas.openxmlformats.org/officeDocument/2006/relationships/slide" Target="slides/slide183.xml"/><Relationship Id="rId192" Type="http://schemas.openxmlformats.org/officeDocument/2006/relationships/slide" Target="slides/slide184.xml"/><Relationship Id="rId193" Type="http://schemas.openxmlformats.org/officeDocument/2006/relationships/slide" Target="slides/slide185.xml"/><Relationship Id="rId194" Type="http://schemas.openxmlformats.org/officeDocument/2006/relationships/slide" Target="slides/slide186.xml"/><Relationship Id="rId195" Type="http://schemas.openxmlformats.org/officeDocument/2006/relationships/slide" Target="slides/slide187.xml"/><Relationship Id="rId196" Type="http://schemas.openxmlformats.org/officeDocument/2006/relationships/slide" Target="slides/slide188.xml"/><Relationship Id="rId197" Type="http://schemas.openxmlformats.org/officeDocument/2006/relationships/slide" Target="slides/slide189.xml"/><Relationship Id="rId198" Type="http://schemas.openxmlformats.org/officeDocument/2006/relationships/slide" Target="slides/slide190.xml"/><Relationship Id="rId199" Type="http://schemas.openxmlformats.org/officeDocument/2006/relationships/slide" Target="slides/slide191.xml"/><Relationship Id="rId200" Type="http://schemas.openxmlformats.org/officeDocument/2006/relationships/slide" Target="slides/slide192.xml"/><Relationship Id="rId201" Type="http://schemas.openxmlformats.org/officeDocument/2006/relationships/slide" Target="slides/slide193.xml"/><Relationship Id="rId202" Type="http://schemas.openxmlformats.org/officeDocument/2006/relationships/slide" Target="slides/slide194.xml"/><Relationship Id="rId203" Type="http://schemas.openxmlformats.org/officeDocument/2006/relationships/slide" Target="slides/slide195.xml"/><Relationship Id="rId204" Type="http://schemas.openxmlformats.org/officeDocument/2006/relationships/slide" Target="slides/slide196.xml"/><Relationship Id="rId205" Type="http://schemas.openxmlformats.org/officeDocument/2006/relationships/slide" Target="slides/slide197.xml"/><Relationship Id="rId206" Type="http://schemas.openxmlformats.org/officeDocument/2006/relationships/slide" Target="slides/slide198.xml"/><Relationship Id="rId207" Type="http://schemas.openxmlformats.org/officeDocument/2006/relationships/slide" Target="slides/slide199.xml"/><Relationship Id="rId208" Type="http://schemas.openxmlformats.org/officeDocument/2006/relationships/slide" Target="slides/slide200.xml"/><Relationship Id="rId209" Type="http://schemas.openxmlformats.org/officeDocument/2006/relationships/slide" Target="slides/slide201.xml"/><Relationship Id="rId210" Type="http://schemas.openxmlformats.org/officeDocument/2006/relationships/slide" Target="slides/slide202.xml"/><Relationship Id="rId211" Type="http://schemas.openxmlformats.org/officeDocument/2006/relationships/slide" Target="slides/slide203.xml"/><Relationship Id="rId212" Type="http://schemas.openxmlformats.org/officeDocument/2006/relationships/slide" Target="slides/slide204.xml"/><Relationship Id="rId213" Type="http://schemas.openxmlformats.org/officeDocument/2006/relationships/slide" Target="slides/slide205.xml"/><Relationship Id="rId214" Type="http://schemas.openxmlformats.org/officeDocument/2006/relationships/slide" Target="slides/slide206.xml"/><Relationship Id="rId215" Type="http://schemas.openxmlformats.org/officeDocument/2006/relationships/slide" Target="slides/slide207.xml"/><Relationship Id="rId216" Type="http://schemas.openxmlformats.org/officeDocument/2006/relationships/slide" Target="slides/slide208.xml"/><Relationship Id="rId217" Type="http://schemas.openxmlformats.org/officeDocument/2006/relationships/slide" Target="slides/slide209.xml"/><Relationship Id="rId218" Type="http://schemas.openxmlformats.org/officeDocument/2006/relationships/slide" Target="slides/slide210.xml"/><Relationship Id="rId219" Type="http://schemas.openxmlformats.org/officeDocument/2006/relationships/slide" Target="slides/slide211.xml"/><Relationship Id="rId220" Type="http://schemas.openxmlformats.org/officeDocument/2006/relationships/slide" Target="slides/slide212.xml"/><Relationship Id="rId221" Type="http://schemas.openxmlformats.org/officeDocument/2006/relationships/slide" Target="slides/slide213.xml"/><Relationship Id="rId222" Type="http://schemas.openxmlformats.org/officeDocument/2006/relationships/slide" Target="slides/slide214.xml"/><Relationship Id="rId223" Type="http://schemas.openxmlformats.org/officeDocument/2006/relationships/slide" Target="slides/slide215.xml"/><Relationship Id="rId224" Type="http://schemas.openxmlformats.org/officeDocument/2006/relationships/slide" Target="slides/slide216.xml"/><Relationship Id="rId225" Type="http://schemas.openxmlformats.org/officeDocument/2006/relationships/slide" Target="slides/slide217.xml"/><Relationship Id="rId226" Type="http://schemas.openxmlformats.org/officeDocument/2006/relationships/slide" Target="slides/slide218.xml"/><Relationship Id="rId227" Type="http://schemas.openxmlformats.org/officeDocument/2006/relationships/slide" Target="slides/slide219.xml"/><Relationship Id="rId228" Type="http://schemas.openxmlformats.org/officeDocument/2006/relationships/slide" Target="slides/slide220.xml"/><Relationship Id="rId229" Type="http://schemas.openxmlformats.org/officeDocument/2006/relationships/slide" Target="slides/slide221.xml"/><Relationship Id="rId230" Type="http://schemas.openxmlformats.org/officeDocument/2006/relationships/slide" Target="slides/slide222.xml"/><Relationship Id="rId231" Type="http://schemas.openxmlformats.org/officeDocument/2006/relationships/slide" Target="slides/slide223.xml"/><Relationship Id="rId232" Type="http://schemas.openxmlformats.org/officeDocument/2006/relationships/slide" Target="slides/slide224.xml"/><Relationship Id="rId233" Type="http://schemas.openxmlformats.org/officeDocument/2006/relationships/slide" Target="slides/slide225.xml"/><Relationship Id="rId234" Type="http://schemas.openxmlformats.org/officeDocument/2006/relationships/slide" Target="slides/slide226.xml"/><Relationship Id="rId235" Type="http://schemas.openxmlformats.org/officeDocument/2006/relationships/slide" Target="slides/slide227.xml"/><Relationship Id="rId236" Type="http://schemas.openxmlformats.org/officeDocument/2006/relationships/slide" Target="slides/slide228.xml"/><Relationship Id="rId237" Type="http://schemas.openxmlformats.org/officeDocument/2006/relationships/slide" Target="slides/slide229.xml"/><Relationship Id="rId238" Type="http://schemas.openxmlformats.org/officeDocument/2006/relationships/slide" Target="slides/slide230.xml"/><Relationship Id="rId239" Type="http://schemas.openxmlformats.org/officeDocument/2006/relationships/slide" Target="slides/slide231.xml"/><Relationship Id="rId240" Type="http://schemas.openxmlformats.org/officeDocument/2006/relationships/slide" Target="slides/slide232.xml"/><Relationship Id="rId241" Type="http://schemas.openxmlformats.org/officeDocument/2006/relationships/slide" Target="slides/slide233.xml"/><Relationship Id="rId242" Type="http://schemas.openxmlformats.org/officeDocument/2006/relationships/slide" Target="slides/slide234.xml"/><Relationship Id="rId243" Type="http://schemas.openxmlformats.org/officeDocument/2006/relationships/slide" Target="slides/slide235.xml"/><Relationship Id="rId244" Type="http://schemas.openxmlformats.org/officeDocument/2006/relationships/slide" Target="slides/slide236.xml"/><Relationship Id="rId245" Type="http://schemas.openxmlformats.org/officeDocument/2006/relationships/slide" Target="slides/slide237.xml"/><Relationship Id="rId246" Type="http://schemas.openxmlformats.org/officeDocument/2006/relationships/slide" Target="slides/slide238.xml"/><Relationship Id="rId247" Type="http://schemas.openxmlformats.org/officeDocument/2006/relationships/slide" Target="slides/slide239.xml"/><Relationship Id="rId248" Type="http://schemas.openxmlformats.org/officeDocument/2006/relationships/slide" Target="slides/slide240.xml"/><Relationship Id="rId249" Type="http://schemas.openxmlformats.org/officeDocument/2006/relationships/slide" Target="slides/slide241.xml"/><Relationship Id="rId250" Type="http://schemas.openxmlformats.org/officeDocument/2006/relationships/slide" Target="slides/slide242.xml"/><Relationship Id="rId251" Type="http://schemas.openxmlformats.org/officeDocument/2006/relationships/slide" Target="slides/slide243.xml"/><Relationship Id="rId252" Type="http://schemas.openxmlformats.org/officeDocument/2006/relationships/slide" Target="slides/slide244.xml"/><Relationship Id="rId253" Type="http://schemas.openxmlformats.org/officeDocument/2006/relationships/slide" Target="slides/slide245.xml"/><Relationship Id="rId254" Type="http://schemas.openxmlformats.org/officeDocument/2006/relationships/slide" Target="slides/slide246.xml"/><Relationship Id="rId255" Type="http://schemas.openxmlformats.org/officeDocument/2006/relationships/slide" Target="slides/slide247.xml"/><Relationship Id="rId256" Type="http://schemas.openxmlformats.org/officeDocument/2006/relationships/slide" Target="slides/slide248.xml"/><Relationship Id="rId257" Type="http://schemas.openxmlformats.org/officeDocument/2006/relationships/slide" Target="slides/slide249.xml"/><Relationship Id="rId258" Type="http://schemas.openxmlformats.org/officeDocument/2006/relationships/slide" Target="slides/slide250.xml"/><Relationship Id="rId259" Type="http://schemas.openxmlformats.org/officeDocument/2006/relationships/slide" Target="slides/slide251.xml"/><Relationship Id="rId260" Type="http://schemas.openxmlformats.org/officeDocument/2006/relationships/slide" Target="slides/slide252.xml"/><Relationship Id="rId261" Type="http://schemas.openxmlformats.org/officeDocument/2006/relationships/slide" Target="slides/slide253.xml"/><Relationship Id="rId262" Type="http://schemas.openxmlformats.org/officeDocument/2006/relationships/slide" Target="slides/slide254.xml"/><Relationship Id="rId263" Type="http://schemas.openxmlformats.org/officeDocument/2006/relationships/slide" Target="slides/slide255.xml"/><Relationship Id="rId264" Type="http://schemas.openxmlformats.org/officeDocument/2006/relationships/slide" Target="slides/slide256.xml"/><Relationship Id="rId265" Type="http://schemas.openxmlformats.org/officeDocument/2006/relationships/slide" Target="slides/slide257.xml"/><Relationship Id="rId266" Type="http://schemas.openxmlformats.org/officeDocument/2006/relationships/slide" Target="slides/slide258.xml"/><Relationship Id="rId267" Type="http://schemas.openxmlformats.org/officeDocument/2006/relationships/slide" Target="slides/slide259.xml"/><Relationship Id="rId268" Type="http://schemas.openxmlformats.org/officeDocument/2006/relationships/slide" Target="slides/slide260.xml"/><Relationship Id="rId269" Type="http://schemas.openxmlformats.org/officeDocument/2006/relationships/slide" Target="slides/slide261.xml"/><Relationship Id="rId270" Type="http://schemas.openxmlformats.org/officeDocument/2006/relationships/slide" Target="slides/slide262.xml"/><Relationship Id="rId271" Type="http://schemas.openxmlformats.org/officeDocument/2006/relationships/slide" Target="slides/slide263.xml"/><Relationship Id="rId272" Type="http://schemas.openxmlformats.org/officeDocument/2006/relationships/slide" Target="slides/slide264.xml"/><Relationship Id="rId273" Type="http://schemas.openxmlformats.org/officeDocument/2006/relationships/slide" Target="slides/slide265.xml"/><Relationship Id="rId274" Type="http://schemas.openxmlformats.org/officeDocument/2006/relationships/slide" Target="slides/slide266.xml"/><Relationship Id="rId275" Type="http://schemas.openxmlformats.org/officeDocument/2006/relationships/slide" Target="slides/slide267.xml"/><Relationship Id="rId276" Type="http://schemas.openxmlformats.org/officeDocument/2006/relationships/slide" Target="slides/slide268.xml"/><Relationship Id="rId277" Type="http://schemas.openxmlformats.org/officeDocument/2006/relationships/slide" Target="slides/slide269.xml"/><Relationship Id="rId278" Type="http://schemas.openxmlformats.org/officeDocument/2006/relationships/slide" Target="slides/slide270.xml"/><Relationship Id="rId279" Type="http://schemas.openxmlformats.org/officeDocument/2006/relationships/slide" Target="slides/slide271.xml"/><Relationship Id="rId280" Type="http://schemas.openxmlformats.org/officeDocument/2006/relationships/slide" Target="slides/slide272.xml"/><Relationship Id="rId281" Type="http://schemas.openxmlformats.org/officeDocument/2006/relationships/slide" Target="slides/slide273.xml"/><Relationship Id="rId282" Type="http://schemas.openxmlformats.org/officeDocument/2006/relationships/slide" Target="slides/slide274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7319" y="2164084"/>
            <a:ext cx="9585960" cy="1965956"/>
          </a:xfrm>
        </p:spPr>
        <p:txBody>
          <a:bodyPr anchor="b">
            <a:noAutofit/>
          </a:bodyPr>
          <a:lstStyle>
            <a:lvl1pPr algn="ctr">
              <a:defRPr sz="6000" b="1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6860" y="4438223"/>
            <a:ext cx="9326879" cy="1637456"/>
          </a:xfrm>
        </p:spPr>
        <p:txBody>
          <a:bodyPr anchor="t">
            <a:normAutofit/>
          </a:bodyPr>
          <a:lstStyle>
            <a:lvl1pPr marL="0" indent="0" algn="ctr">
              <a:buNone/>
              <a:defRPr sz="4000" i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88165" y="4284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2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854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986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793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778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654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511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513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411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61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696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86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71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49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39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74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8627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4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19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Calibri" panose="020F0502020204030204" pitchFamily="34" charset="0"/>
          <a:ea typeface="Roboto Medium" panose="02000000000000000000" pitchFamily="2" charset="0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Лк 7, 36-50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μετ’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з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І,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ἀποκριθεὶς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відповідаючи,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ὁ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Ἰησοῦς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Ісус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εἶπεν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сказав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πρὸς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до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αὐτόν·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нього: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Σίμων,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Симоне,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ἔχω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я маю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σοί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тобі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αὐτοῦ,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Ним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щось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εἰπεῖν.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сказати.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ὁ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Той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δέ·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же: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διδάσκαλε,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Учителю,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εἰπέ,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скажи -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φησίν.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промовив він.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δύο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Два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χρεοφειλέται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боржники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ἦσαν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були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і,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δανιστῇ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у кредитора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τινι·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якогось.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ὁ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Той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εἷς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перший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ὤφειλεν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боргував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δηνάρια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динаріїв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πεντακόσια,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пʼятсот,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ὁ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той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δὲ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же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ἕτερος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інший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εἰσελθὼν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увійшовши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πεντήκοντα.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пʼятдесят.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μὴ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Коли не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ἐχόντων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мали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αὐτῶν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вони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ἀποδοῦναι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віддати/повернути,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ἀμφοτέροις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обом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ἐχαρίσατο.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він даром дав.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τίς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Хто,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οὖν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отже,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αὐτῶν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з них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εἰς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πλεῖον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більше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ἀγαπήσει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буде любити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αὐτόν;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Його?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ἀποκριθεὶς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Відповідаючи,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Σίμων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Симон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εἶπεν·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сказав: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ὑπολαμβάνω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Припускаю,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ὅτι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що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ᾧ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той, котрому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τὸ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τὸν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πλεῖον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більше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ἐχαρίσατο.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він даром дав.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ὁ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Він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δὲ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же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εἶπεν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сказав</a:t>
            </a: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αὐτῷ·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Йому:</a:t>
            </a: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ὀρθῶς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Правильно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ἔκρινας.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розсудив.</a:t>
            </a: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І,</a:t>
            </a: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στραφεὶς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обернувшись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οἶκον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дім</a:t>
            </a: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πρὸς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до</a:t>
            </a: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τὴν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γυναῖκα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жінки,</a:t>
            </a: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Σίμωνι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Симону</a:t>
            </a: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ἔφη·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сказав:</a:t>
            </a: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βλέπεις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Ти баиш</a:t>
            </a: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ταύτην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цю</a:t>
            </a: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τὴν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γυναῖκα;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жінку?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τοῦ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εἰσῆλθόν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Увійшовши</a:t>
            </a: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σου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твій</a:t>
            </a: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εἰς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у</a:t>
            </a: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τὴν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οἰκίαν,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дім/будинок,</a:t>
            </a: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ὕδωρ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води</a:t>
            </a: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μοι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мені</a:t>
            </a: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ἐπὶ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на</a:t>
            </a: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πόδας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ноги</a:t>
            </a: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οὐκ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не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Φαρισαίου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фарисея,</a:t>
            </a: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ἔδωκας·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дав-ти.</a:t>
            </a: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αὕτη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Вона</a:t>
            </a: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δὲ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ж</a:t>
            </a: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τοῖς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δάκρυσιν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слізьми</a:t>
            </a: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ἔβρεξέν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зволожила/пролила дощем</a:t>
            </a: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μου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мої</a:t>
            </a: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τοὺς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πόδας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ноги</a:t>
            </a: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κατεκλίθη.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зайняв положення лежачи за столом.</a:t>
            </a: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ταῖς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θριξὶν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вослосся</a:t>
            </a: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αὐτῆς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свої</a:t>
            </a: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ἐξέμαξεν.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витерла насухо.</a:t>
            </a: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φίλημά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Поцілунку</a:t>
            </a: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μοι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мені</a:t>
            </a: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οὐκ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не</a:t>
            </a: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ἔδωκας·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дав ти.</a:t>
            </a: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αὕτη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Вона</a:t>
            </a: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δὲ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ж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Ἠρώτα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Дошукувався/запитував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</a:t>
            </a: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ἀφ’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від</a:t>
            </a:r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ἧς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тієї миті</a:t>
            </a:r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εἰσῆλθον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як я увійшов</a:t>
            </a:r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οὐ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не</a:t>
            </a:r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διέλιπεν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перестає [бути]</a:t>
            </a:r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καταφιλοῦσά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тією, що палко цілує</a:t>
            </a:r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μου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мої</a:t>
            </a:r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τοὺς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πόδας.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ноги</a:t>
            </a:r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ἐλαίῳ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Єлеєм (дешевим)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ἰδοὺ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ось</a:t>
            </a:r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τὴν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κεφαλήν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голови</a:t>
            </a:r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μου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моєї</a:t>
            </a:r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οὐκ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не</a:t>
            </a:r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ἤλειψας·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намастив ти.</a:t>
            </a:r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αὕτη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Вона</a:t>
            </a:r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δὲ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ж</a:t>
            </a:r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μύρῳ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миром/парфумом (дорогим)</a:t>
            </a:r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ἤλειψεν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намастила</a:t>
            </a:r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τοὺς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γυνὴ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жінка</a:t>
            </a:r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πόδας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ноги</a:t>
            </a:r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μου.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мої.</a:t>
            </a:r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οὗ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По цій</a:t>
            </a:r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χάριν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причині</a:t>
            </a:r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λέγω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кажу</a:t>
            </a:r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σοι,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тобі:</a:t>
            </a:r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ἀφέωνται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прощаються</a:t>
            </a:r>
          </a:p>
        </p:txBody>
      </p:sp>
    </p:spTree>
  </p:cSld>
  <p:clrMapOvr>
    <a:masterClrMapping/>
  </p:clrMapOvr>
</p:sld>
</file>

<file path=ppt/slides/slide2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ἁμαρτίαι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гріхи</a:t>
            </a:r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αὐτῆς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її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ἥτις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та, котра</a:t>
            </a:r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πολλαί,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багаточисленні</a:t>
            </a:r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ὅτι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бо</a:t>
            </a:r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ἠγάπησεν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вона полюбила</a:t>
            </a:r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πολύ·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багаточисленно.</a:t>
            </a:r>
          </a:p>
        </p:txBody>
      </p:sp>
    </p:spTree>
  </p:cSld>
  <p:clrMapOvr>
    <a:masterClrMapping/>
  </p:clrMapOvr>
</p:sld>
</file>

<file path=ppt/slides/slide2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ᾧ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Тому, кому</a:t>
            </a:r>
          </a:p>
        </p:txBody>
      </p:sp>
    </p:spTree>
  </p:cSld>
  <p:clrMapOvr>
    <a:masterClrMapping/>
  </p:clrMapOvr>
</p:sld>
</file>

<file path=ppt/slides/slide2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δὲ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ж</a:t>
            </a:r>
          </a:p>
        </p:txBody>
      </p:sp>
    </p:spTree>
  </p:cSld>
  <p:clrMapOvr>
    <a:masterClrMapping/>
  </p:clrMapOvr>
</p:sld>
</file>

<file path=ppt/slides/slide2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ὀλίγον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мало</a:t>
            </a:r>
          </a:p>
        </p:txBody>
      </p:sp>
    </p:spTree>
  </p:cSld>
  <p:clrMapOvr>
    <a:masterClrMapping/>
  </p:clrMapOvr>
</p:sld>
</file>

<file path=ppt/slides/slide2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ἀφίεται,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прощається,</a:t>
            </a:r>
          </a:p>
        </p:txBody>
      </p:sp>
    </p:spTree>
  </p:cSld>
  <p:clrMapOvr>
    <a:masterClrMapping/>
  </p:clrMapOvr>
</p:sld>
</file>

<file path=ppt/slides/slide2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ὀλίγον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мало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ἦν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була</a:t>
            </a:r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ἀγαπᾷ.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любить той.</a:t>
            </a:r>
          </a:p>
        </p:txBody>
      </p:sp>
    </p:spTree>
  </p:cSld>
  <p:clrMapOvr>
    <a:masterClrMapping/>
  </p:clrMapOvr>
</p:sld>
</file>

<file path=ppt/slides/slide2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εἶπεν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Сказав</a:t>
            </a:r>
          </a:p>
        </p:txBody>
      </p:sp>
    </p:spTree>
  </p:cSld>
  <p:clrMapOvr>
    <a:masterClrMapping/>
  </p:clrMapOvr>
</p:sld>
</file>

<file path=ppt/slides/slide2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δὲ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же</a:t>
            </a:r>
          </a:p>
        </p:txBody>
      </p:sp>
    </p:spTree>
  </p:cSld>
  <p:clrMapOvr>
    <a:masterClrMapping/>
  </p:clrMapOvr>
</p:sld>
</file>

<file path=ppt/slides/slide2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αὐτῇ·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їй:</a:t>
            </a:r>
          </a:p>
        </p:txBody>
      </p:sp>
    </p:spTree>
  </p:cSld>
  <p:clrMapOvr>
    <a:masterClrMapping/>
  </p:clrMapOvr>
</p:sld>
</file>

<file path=ppt/slides/slide2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ἀφέωνταί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прощаються</a:t>
            </a:r>
          </a:p>
        </p:txBody>
      </p:sp>
    </p:spTree>
  </p:cSld>
  <p:clrMapOvr>
    <a:masterClrMapping/>
  </p:clrMapOvr>
</p:sld>
</file>

<file path=ppt/slides/slide2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σου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твої</a:t>
            </a:r>
          </a:p>
        </p:txBody>
      </p:sp>
    </p:spTree>
  </p:cSld>
  <p:clrMapOvr>
    <a:masterClrMapping/>
  </p:clrMapOvr>
</p:sld>
</file>

<file path=ppt/slides/slide2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2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ἁμαρτίαι.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гріхи.</a:t>
            </a:r>
          </a:p>
        </p:txBody>
      </p:sp>
    </p:spTree>
  </p:cSld>
  <p:clrMapOvr>
    <a:masterClrMapping/>
  </p:clrMapOvr>
</p:sld>
</file>

<file path=ppt/slides/slide2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</a:t>
            </a:r>
          </a:p>
        </p:txBody>
      </p:sp>
    </p:spTree>
  </p:cSld>
  <p:clrMapOvr>
    <a:masterClrMapping/>
  </p:clrMapOvr>
</p:sld>
</file>

<file path=ppt/slides/slide2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ἤρξαντο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почали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</a:t>
            </a:r>
          </a:p>
        </p:txBody>
      </p:sp>
    </p:spTree>
  </p:cSld>
  <p:clrMapOvr>
    <a:masterClrMapping/>
  </p:clrMapOvr>
</p:sld>
</file>

<file path=ppt/slides/slide2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οἱ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2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συνανακείμενοι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сотрапезники (які лежали)</a:t>
            </a:r>
          </a:p>
        </p:txBody>
      </p:sp>
    </p:spTree>
  </p:cSld>
  <p:clrMapOvr>
    <a:masterClrMapping/>
  </p:clrMapOvr>
</p:sld>
</file>

<file path=ppt/slides/slide2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λέγειν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говорити</a:t>
            </a:r>
          </a:p>
        </p:txBody>
      </p:sp>
    </p:spTree>
  </p:cSld>
  <p:clrMapOvr>
    <a:masterClrMapping/>
  </p:clrMapOvr>
</p:sld>
</file>

<file path=ppt/slides/slide2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у</a:t>
            </a:r>
          </a:p>
        </p:txBody>
      </p:sp>
    </p:spTree>
  </p:cSld>
  <p:clrMapOvr>
    <a:masterClrMapping/>
  </p:clrMapOvr>
</p:sld>
</file>

<file path=ppt/slides/slide2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ἑαυτοῖς·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самих собі:</a:t>
            </a:r>
          </a:p>
        </p:txBody>
      </p:sp>
    </p:spTree>
  </p:cSld>
  <p:clrMapOvr>
    <a:masterClrMapping/>
  </p:clrMapOvr>
</p:sld>
</file>

<file path=ppt/slides/slide2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τίς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Хто</a:t>
            </a:r>
          </a:p>
        </p:txBody>
      </p:sp>
    </p:spTree>
  </p:cSld>
  <p:clrMapOvr>
    <a:masterClrMapping/>
  </p:clrMapOvr>
</p:sld>
</file>

<file path=ppt/slides/slide2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οὗτός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оцей</a:t>
            </a:r>
          </a:p>
        </p:txBody>
      </p:sp>
    </p:spTree>
  </p:cSld>
  <p:clrMapOvr>
    <a:masterClrMapping/>
  </p:clrMapOvr>
</p:sld>
</file>

<file path=ppt/slides/slide2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ἐστιν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є,</a:t>
            </a:r>
          </a:p>
        </p:txBody>
      </p:sp>
    </p:spTree>
  </p:cSld>
  <p:clrMapOvr>
    <a:masterClrMapping/>
  </p:clrMapOvr>
</p:sld>
</file>

<file path=ppt/slides/slide2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ὃς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котрий</a:t>
            </a:r>
          </a:p>
        </p:txBody>
      </p:sp>
    </p:spTree>
  </p:cSld>
  <p:clrMapOvr>
    <a:masterClrMapping/>
  </p:clrMapOvr>
</p:sld>
</file>

<file path=ppt/slides/slide2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τῇ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2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ἁμαρτίας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гріхи</a:t>
            </a:r>
          </a:p>
        </p:txBody>
      </p:sp>
    </p:spTree>
  </p:cSld>
  <p:clrMapOvr>
    <a:masterClrMapping/>
  </p:clrMapOvr>
</p:sld>
</file>

<file path=ppt/slides/slide2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ἀφίησιν;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прощає?</a:t>
            </a:r>
          </a:p>
        </p:txBody>
      </p:sp>
    </p:spTree>
  </p:cSld>
  <p:clrMapOvr>
    <a:masterClrMapping/>
  </p:clrMapOvr>
</p:sld>
</file>

<file path=ppt/slides/slide2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εἶπεν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Сказав</a:t>
            </a:r>
          </a:p>
        </p:txBody>
      </p:sp>
    </p:spTree>
  </p:cSld>
  <p:clrMapOvr>
    <a:masterClrMapping/>
  </p:clrMapOvr>
</p:sld>
</file>

<file path=ppt/slides/slide2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δὲ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же</a:t>
            </a:r>
          </a:p>
        </p:txBody>
      </p:sp>
    </p:spTree>
  </p:cSld>
  <p:clrMapOvr>
    <a:masterClrMapping/>
  </p:clrMapOvr>
</p:sld>
</file>

<file path=ppt/slides/slide2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πρὸς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до</a:t>
            </a:r>
          </a:p>
        </p:txBody>
      </p:sp>
    </p:spTree>
  </p:cSld>
  <p:clrMapOvr>
    <a:masterClrMapping/>
  </p:clrMapOvr>
</p:sld>
</file>

<file path=ppt/slides/slide2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τὴν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2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γυναῖκα·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жінки:</a:t>
            </a:r>
          </a:p>
        </p:txBody>
      </p:sp>
    </p:spTree>
  </p:cSld>
  <p:clrMapOvr>
    <a:masterClrMapping/>
  </p:clrMapOvr>
</p:sld>
</file>

<file path=ppt/slides/slide2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ἡ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2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πίστις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Віра</a:t>
            </a:r>
          </a:p>
        </p:txBody>
      </p:sp>
    </p:spTree>
  </p:cSld>
  <p:clrMapOvr>
    <a:masterClrMapping/>
  </p:clrMapOvr>
</p:sld>
</file>

<file path=ppt/slides/slide2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σου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твоя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πόλει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місті</a:t>
            </a:r>
          </a:p>
        </p:txBody>
      </p:sp>
    </p:spTree>
  </p:cSld>
  <p:clrMapOvr>
    <a:masterClrMapping/>
  </p:clrMapOvr>
</p:sld>
</file>

<file path=ppt/slides/slide2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σέσωκέν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спасла (перф.)</a:t>
            </a:r>
          </a:p>
        </p:txBody>
      </p:sp>
    </p:spTree>
  </p:cSld>
  <p:clrMapOvr>
    <a:masterClrMapping/>
  </p:clrMapOvr>
</p:sld>
</file>

<file path=ppt/slides/slide2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σε·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тебе.</a:t>
            </a:r>
          </a:p>
        </p:txBody>
      </p:sp>
    </p:spTree>
  </p:cSld>
  <p:clrMapOvr>
    <a:masterClrMapping/>
  </p:clrMapOvr>
</p:sld>
</file>

<file path=ppt/slides/slide2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πορεύου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Іди</a:t>
            </a:r>
          </a:p>
        </p:txBody>
      </p:sp>
    </p:spTree>
  </p:cSld>
  <p:clrMapOvr>
    <a:masterClrMapping/>
  </p:clrMapOvr>
</p:sld>
</file>

<file path=ppt/slides/slide2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εἰς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у</a:t>
            </a:r>
          </a:p>
        </p:txBody>
      </p:sp>
    </p:spTree>
  </p:cSld>
  <p:clrMapOvr>
    <a:masterClrMapping/>
  </p:clrMapOvr>
</p:sld>
</file>

<file path=ppt/slides/slide2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εἰρήνην.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мирі.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ἁμαρτωλός,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грішниця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δέ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же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ἐπιγνοῦσα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пізнавши/розпізнавши,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ὅτι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що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κατάκειται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возліг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τῇ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οἰκίᾳ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домі/будинку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τοῦ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Φαρισαίου,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фарисея,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κομίσασα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взявши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ἀλάβαστρον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алабастрове начиння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τις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хтось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μύρου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мира/парфума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στᾶσα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ставши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ὀπίσω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позаду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παρὰ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біля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τοὺς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πόδας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ніг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αὐτοῦ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Його,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κλαίουσα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плачучи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τοῖς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αὐτὸν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Його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δάκρυσιν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слізьми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ἤρξατο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почала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βρέχειν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зволожувати/крапати дощем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τοὺς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πόδας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ноги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αὐτοῦ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Його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ταῖς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θριξὶν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волоссям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τῆς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τῶν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κεφαλῆς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голови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αὐτῆς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її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ἐξέμασσεν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витирати насухо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κατεφίλει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палко цілувати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τοὺς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πόδας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ноги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αὐτοῦ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Його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ἤλειφεν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помазувати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Φαρισαίων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з фарисеїв,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μύρῳ.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миром/парфумом.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ἰδὼν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Побачивши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δὲ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же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ὁ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Φαρισαῖος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фарисей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ὁ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той, який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καλέσας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позвав/запросив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αὐτὸν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Його,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εἶπεν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сказав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ἵνα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щоб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ἑαυτῷ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самому собі,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λέγων·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кажучи: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οὗτος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Оцей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якщо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ἦν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був би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προφήτης,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пророком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ἐγίνωσκεν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дізнався/розпізнав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ἂν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би,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τίς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хто (це)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φάγῃ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поїсти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ποταπὴ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якого типу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ἡ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ця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γυνὴ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жінка,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ἥτις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та, котра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ἅπτεται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торкається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αὐτοῦ,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Його,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ὅτι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що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ἁμαρτωλός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гршіниця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ἐστιν.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вона є.</a:t>
            </a:r>
          </a:p>
        </p:txBody>
      </p:sp>
    </p:spTree>
  </p:cSld>
  <p:clrMapOvr>
    <a:masterClrMapping/>
  </p:clrMapOvr>
</p:sld>
</file>

<file path=ppt/theme/_rels/them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TM02900743[[fn=Натуральные материалы]]</Template>
  <TotalTime>12</TotalTime>
  <Words>0</Words>
  <Application>Microsoft Office PowerPoint</Application>
  <PresentationFormat>Широкоэкранный</PresentationFormat>
  <Paragraphs>0</Paragraphs>
  <Slides>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0</vt:i4>
      </vt:variant>
    </vt:vector>
  </HeadingPairs>
  <TitlesOfParts>
    <vt:vector size="4" baseType="lpstr">
      <vt:lpstr>Garamond</vt:lpstr>
      <vt:lpstr>Arial</vt:lpstr>
      <vt:lpstr>Calibri</vt:lpstr>
      <vt:lpstr>Натуральные материалы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 fd</dc:creator>
  <cp:lastModifiedBy>f fd</cp:lastModifiedBy>
  <cp:revision>12</cp:revision>
  <dcterms:created xsi:type="dcterms:W3CDTF">2025-02-15T09:45:11Z</dcterms:created>
  <dcterms:modified xsi:type="dcterms:W3CDTF">2025-02-17T16:31:18Z</dcterms:modified>
</cp:coreProperties>
</file>