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9, 1-6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ἐξουσίαν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владу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над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усіма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δαιμόνια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демонами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νόσους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хвороби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θεραπεύειν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лікувати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ἀπέστειλεν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послав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Συγκαλεσάμενος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Скликавши разом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κηρύσσειν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[щоб] провіщати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βασιλείαν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Царство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Бога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ἰᾶσθαι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[щоб] зціляти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[τοὺς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ἀσθενεῖς],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слабих=хворих,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αὐτούς·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них: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μηδὲν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 однієї речі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αἴρετε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[не] беріть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ὁδόν,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дорогу: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ані&amp;nbsp;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ῥάβδον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палиці,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πήραν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 шкіряної торбини,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ἄρτον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хліба,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ἀργύριον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срібла,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ані&amp;nbsp;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[ἀνὰ]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по&amp;nbsp;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δύο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два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δώδεκα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дванадцятьох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χιτῶνας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хитона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ἔχειν.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 [не] мати.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ἣν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котрий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ἂν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би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οἰκίαν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дім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εἰσέλθητε,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 б не увійшли,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ἐκεῖ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там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μένετε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перебувайте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ἔδωκεν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дав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ἐκεῖθεν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звідти&amp;nbsp;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ἐξέρχεσθε.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виходьте.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ὅσοι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скільки раз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ἂν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би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δέχωνται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прийняли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ὑμᾶς,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вас,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ἐξερχόμενοι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виходячи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їм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πόλεως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міста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ἐκείνης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того,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κονιορτὸν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пилюку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ποδῶν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ніг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ваших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δύναμιν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силу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ἀποτινάσσετε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обтрусіть/скиньте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μαρτύριον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свідчення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αὐτούς.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них.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ἐξερχόμενοι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Вийшовши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διήρχοντο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проходили-через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κώμας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селах,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εὐαγγελιζόμενοι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звіщаючи-Добру-Новину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θεραπεύοντες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лікуючи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πανταχοῦ.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повсюди.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