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9, 23-26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Мною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ἔρχεσθαι,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піти,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ἀρνησάσθω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нехай зречеться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ἑαυτὸν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самого себе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ἀράτω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нехай забере з собою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σταυρὸν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хрест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свій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καθ’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Ἔλεγεν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Казав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ἡμέραν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дню=день за днем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ἀκολουθείτω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нехай слідує за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Мною.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ὃς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ἂν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би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θέλῃ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хотів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ψυχὴν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душу/життя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свою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σῶσαι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спасти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ἀπολέσει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погубить/зруйнує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αὐτήν·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її.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ὃς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ἂν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би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ἀπολέσῃ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погубив/зруйнував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ψυχὴν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душу/життя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своє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ἕνεκεν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 причині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ἐμοῦ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Мене,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οὗτος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цей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σώσει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спасе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αὐτήν.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її.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ὠφελεῖται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користі/ помогло би,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ἄνθρωπος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[якщо] людина,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πάντας·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всіх: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κερδήσας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придбавши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κόσμον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світ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ὅλον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увесь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ἑαυτὸν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самого себе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ἀπολέσας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погубивши/зруйнувавши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ἢ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чи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ζημιωθείς;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зазнавши збитків [для себе].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ὃς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Якщо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ἂν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би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ἐπαισχυνθῇ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посоромився би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Мене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ἐμοὺς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Моїх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λόγους,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слів,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τοῦτον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цього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хтось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ἀνθρώπου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Людський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ἐπαισχυνθήσεται,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посоромиться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коли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ἔλθῃ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прийде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δόξῃ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славі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своїй,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θέλει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хоче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Отець,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[ті, що з числа]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ἁγίων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святих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ἀγγέλων.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ангелів.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ὀπίσω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