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9, 7-9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διηπόρει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був дуже спантеличений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через&amp;nbsp;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λέγεσθαι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говорене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ὑπό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 боку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τινων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деяких,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Ἰωάννης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Йоан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ἠγέρθη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був воскрешений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Ἤκουσεν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Прочув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νεκρῶν,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мертвих,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ὑπό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 боку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τινων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деяких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же,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Ἠλίας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Ілля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ἐφάνη,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став явленим,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ἄλλων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інших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προφήτης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пророк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якийсь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 тих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ἀρχαίων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прадавніх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ἀνέστη.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воскрес.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же&amp;nbsp;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Ἡρῴδης·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Ірод: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Ἰωάννην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Йоана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Ἡρῴδης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Ірод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ἀπεκεφάλισα·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обезглавив;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οὗτος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оцей,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οὗ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якого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ἀκούω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 чую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τοιαῦτα;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такі речі?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ἐζήτει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шукав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ἰδεῖν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побачити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τετραάρχης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тетрарх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 ті&lt;br&gt;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γινόμενα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речі, що сталися,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всі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