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1" r:id="rId1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  <p:sldId id="351" r:id="rId104"/>
    <p:sldId id="352" r:id="rId105"/>
    <p:sldId id="353" r:id="rId106"/>
    <p:sldId id="354" r:id="rId107"/>
    <p:sldId id="355" r:id="rId108"/>
    <p:sldId id="356" r:id="rId109"/>
    <p:sldId id="357" r:id="rId110"/>
    <p:sldId id="358" r:id="rId111"/>
    <p:sldId id="359" r:id="rId112"/>
    <p:sldId id="360" r:id="rId113"/>
    <p:sldId id="361" r:id="rId114"/>
    <p:sldId id="362" r:id="rId115"/>
    <p:sldId id="363" r:id="rId116"/>
    <p:sldId id="364" r:id="rId117"/>
    <p:sldId id="365" r:id="rId118"/>
    <p:sldId id="366" r:id="rId119"/>
    <p:sldId id="367" r:id="rId120"/>
    <p:sldId id="368" r:id="rId121"/>
    <p:sldId id="369" r:id="rId122"/>
    <p:sldId id="370" r:id="rId123"/>
    <p:sldId id="371" r:id="rId124"/>
    <p:sldId id="372" r:id="rId125"/>
    <p:sldId id="373" r:id="rId126"/>
    <p:sldId id="374" r:id="rId127"/>
    <p:sldId id="375" r:id="rId128"/>
    <p:sldId id="376" r:id="rId129"/>
    <p:sldId id="377" r:id="rId130"/>
    <p:sldId id="378" r:id="rId131"/>
    <p:sldId id="379" r:id="rId132"/>
    <p:sldId id="380" r:id="rId133"/>
    <p:sldId id="381" r:id="rId134"/>
    <p:sldId id="382" r:id="rId135"/>
    <p:sldId id="383" r:id="rId136"/>
    <p:sldId id="384" r:id="rId137"/>
    <p:sldId id="385" r:id="rId138"/>
    <p:sldId id="386" r:id="rId139"/>
    <p:sldId id="387" r:id="rId140"/>
    <p:sldId id="388" r:id="rId141"/>
    <p:sldId id="389" r:id="rId142"/>
    <p:sldId id="390" r:id="rId143"/>
    <p:sldId id="391" r:id="rId144"/>
    <p:sldId id="392" r:id="rId145"/>
    <p:sldId id="393" r:id="rId146"/>
    <p:sldId id="394" r:id="rId147"/>
    <p:sldId id="395" r:id="rId148"/>
    <p:sldId id="396" r:id="rId149"/>
    <p:sldId id="397" r:id="rId150"/>
    <p:sldId id="398" r:id="rId151"/>
    <p:sldId id="399" r:id="rId152"/>
    <p:sldId id="400" r:id="rId153"/>
    <p:sldId id="401" r:id="rId154"/>
    <p:sldId id="402" r:id="rId155"/>
    <p:sldId id="403" r:id="rId156"/>
    <p:sldId id="404" r:id="rId157"/>
    <p:sldId id="405" r:id="rId158"/>
    <p:sldId id="406" r:id="rId159"/>
    <p:sldId id="407" r:id="rId160"/>
    <p:sldId id="408" r:id="rId161"/>
    <p:sldId id="409" r:id="rId162"/>
    <p:sldId id="410" r:id="rId163"/>
    <p:sldId id="411" r:id="rId164"/>
    <p:sldId id="412" r:id="rId165"/>
    <p:sldId id="413" r:id="rId166"/>
    <p:sldId id="414" r:id="rId167"/>
    <p:sldId id="415" r:id="rId168"/>
    <p:sldId id="416" r:id="rId169"/>
    <p:sldId id="417" r:id="rId170"/>
    <p:sldId id="418" r:id="rId171"/>
    <p:sldId id="419" r:id="rId172"/>
    <p:sldId id="420" r:id="rId173"/>
    <p:sldId id="421" r:id="rId174"/>
    <p:sldId id="422" r:id="rId175"/>
    <p:sldId id="423" r:id="rId176"/>
    <p:sldId id="424" r:id="rId177"/>
    <p:sldId id="425" r:id="rId178"/>
    <p:sldId id="426" r:id="rId179"/>
    <p:sldId id="427" r:id="rId180"/>
    <p:sldId id="428" r:id="rId181"/>
    <p:sldId id="429" r:id="rId182"/>
    <p:sldId id="430" r:id="rId183"/>
    <p:sldId id="431" r:id="rId184"/>
    <p:sldId id="432" r:id="rId185"/>
    <p:sldId id="433" r:id="rId186"/>
    <p:sldId id="434" r:id="rId187"/>
    <p:sldId id="435" r:id="rId188"/>
    <p:sldId id="436" r:id="rId189"/>
    <p:sldId id="437" r:id="rId190"/>
    <p:sldId id="438" r:id="rId191"/>
    <p:sldId id="439" r:id="rId192"/>
    <p:sldId id="440" r:id="rId193"/>
    <p:sldId id="441" r:id="rId194"/>
    <p:sldId id="442" r:id="rId195"/>
    <p:sldId id="443" r:id="rId196"/>
    <p:sldId id="444" r:id="rId197"/>
    <p:sldId id="445" r:id="rId198"/>
    <p:sldId id="446" r:id="rId199"/>
    <p:sldId id="447" r:id="rId200"/>
    <p:sldId id="448" r:id="rId201"/>
    <p:sldId id="449" r:id="rId202"/>
  </p:sldIdLst>
  <p:sldSz cx="12192000" cy="6858000"/>
  <p:notesSz cx="6858000" cy="9144000"/>
  <p:embeddedFontLst>
    <p:embeddedFont>
      <p:font typeface="Garamond" panose="02020404030301010803" pitchFamily="18" charset="0"/>
      <p:regular r:id="rId2"/>
      <p:bold r:id="rId3"/>
      <p:italic r:id="rId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font" Target="fonts/font1.fntdata"/><Relationship Id="rId3" Type="http://schemas.openxmlformats.org/officeDocument/2006/relationships/font" Target="fonts/font2.fntdata"/><Relationship Id="rId4" Type="http://schemas.openxmlformats.org/officeDocument/2006/relationships/font" Target="fonts/font3.fntdata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slide" Target="slides/slide61.xml"/><Relationship Id="rId70" Type="http://schemas.openxmlformats.org/officeDocument/2006/relationships/slide" Target="slides/slide62.xml"/><Relationship Id="rId71" Type="http://schemas.openxmlformats.org/officeDocument/2006/relationships/slide" Target="slides/slide63.xml"/><Relationship Id="rId72" Type="http://schemas.openxmlformats.org/officeDocument/2006/relationships/slide" Target="slides/slide64.xml"/><Relationship Id="rId73" Type="http://schemas.openxmlformats.org/officeDocument/2006/relationships/slide" Target="slides/slide65.xml"/><Relationship Id="rId74" Type="http://schemas.openxmlformats.org/officeDocument/2006/relationships/slide" Target="slides/slide66.xml"/><Relationship Id="rId75" Type="http://schemas.openxmlformats.org/officeDocument/2006/relationships/slide" Target="slides/slide67.xml"/><Relationship Id="rId76" Type="http://schemas.openxmlformats.org/officeDocument/2006/relationships/slide" Target="slides/slide68.xml"/><Relationship Id="rId77" Type="http://schemas.openxmlformats.org/officeDocument/2006/relationships/slide" Target="slides/slide69.xml"/><Relationship Id="rId78" Type="http://schemas.openxmlformats.org/officeDocument/2006/relationships/slide" Target="slides/slide70.xml"/><Relationship Id="rId79" Type="http://schemas.openxmlformats.org/officeDocument/2006/relationships/slide" Target="slides/slide71.xml"/><Relationship Id="rId80" Type="http://schemas.openxmlformats.org/officeDocument/2006/relationships/slide" Target="slides/slide72.xml"/><Relationship Id="rId81" Type="http://schemas.openxmlformats.org/officeDocument/2006/relationships/slide" Target="slides/slide73.xml"/><Relationship Id="rId82" Type="http://schemas.openxmlformats.org/officeDocument/2006/relationships/slide" Target="slides/slide74.xml"/><Relationship Id="rId83" Type="http://schemas.openxmlformats.org/officeDocument/2006/relationships/slide" Target="slides/slide75.xml"/><Relationship Id="rId84" Type="http://schemas.openxmlformats.org/officeDocument/2006/relationships/slide" Target="slides/slide76.xml"/><Relationship Id="rId85" Type="http://schemas.openxmlformats.org/officeDocument/2006/relationships/slide" Target="slides/slide77.xml"/><Relationship Id="rId86" Type="http://schemas.openxmlformats.org/officeDocument/2006/relationships/slide" Target="slides/slide78.xml"/><Relationship Id="rId87" Type="http://schemas.openxmlformats.org/officeDocument/2006/relationships/slide" Target="slides/slide79.xml"/><Relationship Id="rId88" Type="http://schemas.openxmlformats.org/officeDocument/2006/relationships/slide" Target="slides/slide80.xml"/><Relationship Id="rId89" Type="http://schemas.openxmlformats.org/officeDocument/2006/relationships/slide" Target="slides/slide81.xml"/><Relationship Id="rId90" Type="http://schemas.openxmlformats.org/officeDocument/2006/relationships/slide" Target="slides/slide82.xml"/><Relationship Id="rId91" Type="http://schemas.openxmlformats.org/officeDocument/2006/relationships/slide" Target="slides/slide83.xml"/><Relationship Id="rId92" Type="http://schemas.openxmlformats.org/officeDocument/2006/relationships/slide" Target="slides/slide84.xml"/><Relationship Id="rId93" Type="http://schemas.openxmlformats.org/officeDocument/2006/relationships/slide" Target="slides/slide85.xml"/><Relationship Id="rId94" Type="http://schemas.openxmlformats.org/officeDocument/2006/relationships/slide" Target="slides/slide86.xml"/><Relationship Id="rId95" Type="http://schemas.openxmlformats.org/officeDocument/2006/relationships/slide" Target="slides/slide87.xml"/><Relationship Id="rId96" Type="http://schemas.openxmlformats.org/officeDocument/2006/relationships/slide" Target="slides/slide88.xml"/><Relationship Id="rId97" Type="http://schemas.openxmlformats.org/officeDocument/2006/relationships/slide" Target="slides/slide89.xml"/><Relationship Id="rId98" Type="http://schemas.openxmlformats.org/officeDocument/2006/relationships/slide" Target="slides/slide90.xml"/><Relationship Id="rId99" Type="http://schemas.openxmlformats.org/officeDocument/2006/relationships/slide" Target="slides/slide91.xml"/><Relationship Id="rId100" Type="http://schemas.openxmlformats.org/officeDocument/2006/relationships/slide" Target="slides/slide92.xml"/><Relationship Id="rId101" Type="http://schemas.openxmlformats.org/officeDocument/2006/relationships/slide" Target="slides/slide93.xml"/><Relationship Id="rId102" Type="http://schemas.openxmlformats.org/officeDocument/2006/relationships/slide" Target="slides/slide94.xml"/><Relationship Id="rId103" Type="http://schemas.openxmlformats.org/officeDocument/2006/relationships/slide" Target="slides/slide95.xml"/><Relationship Id="rId104" Type="http://schemas.openxmlformats.org/officeDocument/2006/relationships/slide" Target="slides/slide96.xml"/><Relationship Id="rId105" Type="http://schemas.openxmlformats.org/officeDocument/2006/relationships/slide" Target="slides/slide97.xml"/><Relationship Id="rId106" Type="http://schemas.openxmlformats.org/officeDocument/2006/relationships/slide" Target="slides/slide98.xml"/><Relationship Id="rId107" Type="http://schemas.openxmlformats.org/officeDocument/2006/relationships/slide" Target="slides/slide99.xml"/><Relationship Id="rId108" Type="http://schemas.openxmlformats.org/officeDocument/2006/relationships/slide" Target="slides/slide100.xml"/><Relationship Id="rId109" Type="http://schemas.openxmlformats.org/officeDocument/2006/relationships/slide" Target="slides/slide101.xml"/><Relationship Id="rId110" Type="http://schemas.openxmlformats.org/officeDocument/2006/relationships/slide" Target="slides/slide102.xml"/><Relationship Id="rId111" Type="http://schemas.openxmlformats.org/officeDocument/2006/relationships/slide" Target="slides/slide103.xml"/><Relationship Id="rId112" Type="http://schemas.openxmlformats.org/officeDocument/2006/relationships/slide" Target="slides/slide104.xml"/><Relationship Id="rId113" Type="http://schemas.openxmlformats.org/officeDocument/2006/relationships/slide" Target="slides/slide105.xml"/><Relationship Id="rId114" Type="http://schemas.openxmlformats.org/officeDocument/2006/relationships/slide" Target="slides/slide106.xml"/><Relationship Id="rId115" Type="http://schemas.openxmlformats.org/officeDocument/2006/relationships/slide" Target="slides/slide107.xml"/><Relationship Id="rId116" Type="http://schemas.openxmlformats.org/officeDocument/2006/relationships/slide" Target="slides/slide108.xml"/><Relationship Id="rId117" Type="http://schemas.openxmlformats.org/officeDocument/2006/relationships/slide" Target="slides/slide109.xml"/><Relationship Id="rId118" Type="http://schemas.openxmlformats.org/officeDocument/2006/relationships/slide" Target="slides/slide110.xml"/><Relationship Id="rId119" Type="http://schemas.openxmlformats.org/officeDocument/2006/relationships/slide" Target="slides/slide111.xml"/><Relationship Id="rId120" Type="http://schemas.openxmlformats.org/officeDocument/2006/relationships/slide" Target="slides/slide112.xml"/><Relationship Id="rId121" Type="http://schemas.openxmlformats.org/officeDocument/2006/relationships/slide" Target="slides/slide113.xml"/><Relationship Id="rId122" Type="http://schemas.openxmlformats.org/officeDocument/2006/relationships/slide" Target="slides/slide114.xml"/><Relationship Id="rId123" Type="http://schemas.openxmlformats.org/officeDocument/2006/relationships/slide" Target="slides/slide115.xml"/><Relationship Id="rId124" Type="http://schemas.openxmlformats.org/officeDocument/2006/relationships/slide" Target="slides/slide116.xml"/><Relationship Id="rId125" Type="http://schemas.openxmlformats.org/officeDocument/2006/relationships/slide" Target="slides/slide117.xml"/><Relationship Id="rId126" Type="http://schemas.openxmlformats.org/officeDocument/2006/relationships/slide" Target="slides/slide118.xml"/><Relationship Id="rId127" Type="http://schemas.openxmlformats.org/officeDocument/2006/relationships/slide" Target="slides/slide119.xml"/><Relationship Id="rId128" Type="http://schemas.openxmlformats.org/officeDocument/2006/relationships/slide" Target="slides/slide120.xml"/><Relationship Id="rId129" Type="http://schemas.openxmlformats.org/officeDocument/2006/relationships/slide" Target="slides/slide121.xml"/><Relationship Id="rId130" Type="http://schemas.openxmlformats.org/officeDocument/2006/relationships/slide" Target="slides/slide122.xml"/><Relationship Id="rId131" Type="http://schemas.openxmlformats.org/officeDocument/2006/relationships/slide" Target="slides/slide123.xml"/><Relationship Id="rId132" Type="http://schemas.openxmlformats.org/officeDocument/2006/relationships/slide" Target="slides/slide124.xml"/><Relationship Id="rId133" Type="http://schemas.openxmlformats.org/officeDocument/2006/relationships/slide" Target="slides/slide125.xml"/><Relationship Id="rId134" Type="http://schemas.openxmlformats.org/officeDocument/2006/relationships/slide" Target="slides/slide126.xml"/><Relationship Id="rId135" Type="http://schemas.openxmlformats.org/officeDocument/2006/relationships/slide" Target="slides/slide127.xml"/><Relationship Id="rId136" Type="http://schemas.openxmlformats.org/officeDocument/2006/relationships/slide" Target="slides/slide128.xml"/><Relationship Id="rId137" Type="http://schemas.openxmlformats.org/officeDocument/2006/relationships/slide" Target="slides/slide129.xml"/><Relationship Id="rId138" Type="http://schemas.openxmlformats.org/officeDocument/2006/relationships/slide" Target="slides/slide130.xml"/><Relationship Id="rId139" Type="http://schemas.openxmlformats.org/officeDocument/2006/relationships/slide" Target="slides/slide131.xml"/><Relationship Id="rId140" Type="http://schemas.openxmlformats.org/officeDocument/2006/relationships/slide" Target="slides/slide132.xml"/><Relationship Id="rId141" Type="http://schemas.openxmlformats.org/officeDocument/2006/relationships/slide" Target="slides/slide133.xml"/><Relationship Id="rId142" Type="http://schemas.openxmlformats.org/officeDocument/2006/relationships/slide" Target="slides/slide134.xml"/><Relationship Id="rId143" Type="http://schemas.openxmlformats.org/officeDocument/2006/relationships/slide" Target="slides/slide135.xml"/><Relationship Id="rId144" Type="http://schemas.openxmlformats.org/officeDocument/2006/relationships/slide" Target="slides/slide136.xml"/><Relationship Id="rId145" Type="http://schemas.openxmlformats.org/officeDocument/2006/relationships/slide" Target="slides/slide137.xml"/><Relationship Id="rId146" Type="http://schemas.openxmlformats.org/officeDocument/2006/relationships/slide" Target="slides/slide138.xml"/><Relationship Id="rId147" Type="http://schemas.openxmlformats.org/officeDocument/2006/relationships/slide" Target="slides/slide139.xml"/><Relationship Id="rId148" Type="http://schemas.openxmlformats.org/officeDocument/2006/relationships/slide" Target="slides/slide140.xml"/><Relationship Id="rId149" Type="http://schemas.openxmlformats.org/officeDocument/2006/relationships/slide" Target="slides/slide141.xml"/><Relationship Id="rId150" Type="http://schemas.openxmlformats.org/officeDocument/2006/relationships/slide" Target="slides/slide142.xml"/><Relationship Id="rId151" Type="http://schemas.openxmlformats.org/officeDocument/2006/relationships/slide" Target="slides/slide143.xml"/><Relationship Id="rId152" Type="http://schemas.openxmlformats.org/officeDocument/2006/relationships/slide" Target="slides/slide144.xml"/><Relationship Id="rId153" Type="http://schemas.openxmlformats.org/officeDocument/2006/relationships/slide" Target="slides/slide145.xml"/><Relationship Id="rId154" Type="http://schemas.openxmlformats.org/officeDocument/2006/relationships/slide" Target="slides/slide146.xml"/><Relationship Id="rId155" Type="http://schemas.openxmlformats.org/officeDocument/2006/relationships/slide" Target="slides/slide147.xml"/><Relationship Id="rId156" Type="http://schemas.openxmlformats.org/officeDocument/2006/relationships/slide" Target="slides/slide148.xml"/><Relationship Id="rId157" Type="http://schemas.openxmlformats.org/officeDocument/2006/relationships/slide" Target="slides/slide149.xml"/><Relationship Id="rId158" Type="http://schemas.openxmlformats.org/officeDocument/2006/relationships/slide" Target="slides/slide150.xml"/><Relationship Id="rId159" Type="http://schemas.openxmlformats.org/officeDocument/2006/relationships/slide" Target="slides/slide151.xml"/><Relationship Id="rId160" Type="http://schemas.openxmlformats.org/officeDocument/2006/relationships/slide" Target="slides/slide152.xml"/><Relationship Id="rId161" Type="http://schemas.openxmlformats.org/officeDocument/2006/relationships/slide" Target="slides/slide153.xml"/><Relationship Id="rId162" Type="http://schemas.openxmlformats.org/officeDocument/2006/relationships/slide" Target="slides/slide154.xml"/><Relationship Id="rId163" Type="http://schemas.openxmlformats.org/officeDocument/2006/relationships/slide" Target="slides/slide155.xml"/><Relationship Id="rId164" Type="http://schemas.openxmlformats.org/officeDocument/2006/relationships/slide" Target="slides/slide156.xml"/><Relationship Id="rId165" Type="http://schemas.openxmlformats.org/officeDocument/2006/relationships/slide" Target="slides/slide157.xml"/><Relationship Id="rId166" Type="http://schemas.openxmlformats.org/officeDocument/2006/relationships/slide" Target="slides/slide158.xml"/><Relationship Id="rId167" Type="http://schemas.openxmlformats.org/officeDocument/2006/relationships/slide" Target="slides/slide159.xml"/><Relationship Id="rId168" Type="http://schemas.openxmlformats.org/officeDocument/2006/relationships/slide" Target="slides/slide160.xml"/><Relationship Id="rId169" Type="http://schemas.openxmlformats.org/officeDocument/2006/relationships/slide" Target="slides/slide161.xml"/><Relationship Id="rId170" Type="http://schemas.openxmlformats.org/officeDocument/2006/relationships/slide" Target="slides/slide162.xml"/><Relationship Id="rId171" Type="http://schemas.openxmlformats.org/officeDocument/2006/relationships/slide" Target="slides/slide163.xml"/><Relationship Id="rId172" Type="http://schemas.openxmlformats.org/officeDocument/2006/relationships/slide" Target="slides/slide164.xml"/><Relationship Id="rId173" Type="http://schemas.openxmlformats.org/officeDocument/2006/relationships/slide" Target="slides/slide165.xml"/><Relationship Id="rId174" Type="http://schemas.openxmlformats.org/officeDocument/2006/relationships/slide" Target="slides/slide166.xml"/><Relationship Id="rId175" Type="http://schemas.openxmlformats.org/officeDocument/2006/relationships/slide" Target="slides/slide167.xml"/><Relationship Id="rId176" Type="http://schemas.openxmlformats.org/officeDocument/2006/relationships/slide" Target="slides/slide168.xml"/><Relationship Id="rId177" Type="http://schemas.openxmlformats.org/officeDocument/2006/relationships/slide" Target="slides/slide169.xml"/><Relationship Id="rId178" Type="http://schemas.openxmlformats.org/officeDocument/2006/relationships/slide" Target="slides/slide170.xml"/><Relationship Id="rId179" Type="http://schemas.openxmlformats.org/officeDocument/2006/relationships/slide" Target="slides/slide171.xml"/><Relationship Id="rId180" Type="http://schemas.openxmlformats.org/officeDocument/2006/relationships/slide" Target="slides/slide172.xml"/><Relationship Id="rId181" Type="http://schemas.openxmlformats.org/officeDocument/2006/relationships/slide" Target="slides/slide173.xml"/><Relationship Id="rId182" Type="http://schemas.openxmlformats.org/officeDocument/2006/relationships/slide" Target="slides/slide174.xml"/><Relationship Id="rId183" Type="http://schemas.openxmlformats.org/officeDocument/2006/relationships/slide" Target="slides/slide175.xml"/><Relationship Id="rId184" Type="http://schemas.openxmlformats.org/officeDocument/2006/relationships/slide" Target="slides/slide176.xml"/><Relationship Id="rId185" Type="http://schemas.openxmlformats.org/officeDocument/2006/relationships/slide" Target="slides/slide177.xml"/><Relationship Id="rId186" Type="http://schemas.openxmlformats.org/officeDocument/2006/relationships/slide" Target="slides/slide178.xml"/><Relationship Id="rId187" Type="http://schemas.openxmlformats.org/officeDocument/2006/relationships/slide" Target="slides/slide179.xml"/><Relationship Id="rId188" Type="http://schemas.openxmlformats.org/officeDocument/2006/relationships/slide" Target="slides/slide180.xml"/><Relationship Id="rId189" Type="http://schemas.openxmlformats.org/officeDocument/2006/relationships/slide" Target="slides/slide181.xml"/><Relationship Id="rId190" Type="http://schemas.openxmlformats.org/officeDocument/2006/relationships/slide" Target="slides/slide182.xml"/><Relationship Id="rId191" Type="http://schemas.openxmlformats.org/officeDocument/2006/relationships/slide" Target="slides/slide183.xml"/><Relationship Id="rId192" Type="http://schemas.openxmlformats.org/officeDocument/2006/relationships/slide" Target="slides/slide184.xml"/><Relationship Id="rId193" Type="http://schemas.openxmlformats.org/officeDocument/2006/relationships/slide" Target="slides/slide185.xml"/><Relationship Id="rId194" Type="http://schemas.openxmlformats.org/officeDocument/2006/relationships/slide" Target="slides/slide186.xml"/><Relationship Id="rId195" Type="http://schemas.openxmlformats.org/officeDocument/2006/relationships/slide" Target="slides/slide187.xml"/><Relationship Id="rId196" Type="http://schemas.openxmlformats.org/officeDocument/2006/relationships/slide" Target="slides/slide188.xml"/><Relationship Id="rId197" Type="http://schemas.openxmlformats.org/officeDocument/2006/relationships/slide" Target="slides/slide189.xml"/><Relationship Id="rId198" Type="http://schemas.openxmlformats.org/officeDocument/2006/relationships/slide" Target="slides/slide190.xml"/><Relationship Id="rId199" Type="http://schemas.openxmlformats.org/officeDocument/2006/relationships/slide" Target="slides/slide191.xml"/><Relationship Id="rId200" Type="http://schemas.openxmlformats.org/officeDocument/2006/relationships/slide" Target="slides/slide192.xml"/><Relationship Id="rId201" Type="http://schemas.openxmlformats.org/officeDocument/2006/relationships/slide" Target="slides/slide193.xml"/><Relationship Id="rId202" Type="http://schemas.openxmlformats.org/officeDocument/2006/relationships/slide" Target="slides/slide19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319" y="2164084"/>
            <a:ext cx="9585960" cy="1965956"/>
          </a:xfrm>
        </p:spPr>
        <p:txBody>
          <a:bodyPr anchor="b">
            <a:noAutofit/>
          </a:bodyPr>
          <a:lstStyle>
            <a:lvl1pPr algn="ctr">
              <a:defRPr sz="6000" b="1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860" y="4438223"/>
            <a:ext cx="9326879" cy="1637456"/>
          </a:xfrm>
        </p:spPr>
        <p:txBody>
          <a:bodyPr anchor="t">
            <a:normAutofit/>
          </a:bodyPr>
          <a:lstStyle>
            <a:lvl1pPr marL="0" indent="0" algn="ctr">
              <a:buNone/>
              <a:defRPr sz="40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88165" y="4284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5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986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79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78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54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511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513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41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1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69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6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71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49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39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74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627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9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Roboto Medium" panose="02000000000000000000" pitchFamily="2" charset="0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Мк 10, 2-16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γυναῖκα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жінку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μαθηταὶ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учні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περὶ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про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τούτου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це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ἐπηρώτων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запитували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αὐτόν.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Його.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λέγει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каже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αὐτοῖς·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їм: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ὃς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Той, хто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ἀπολῦσαι,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відлучити,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ἂν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би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ἀπολύσῃ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відлучив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τὴν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γυναῖκα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жінку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свою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γαμήσῃ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одружився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ἄλλην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 іншою,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μοιχᾶται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чинить перелюб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πειράζοντες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випробовуючи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αὐτήν·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нею.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ἐὰν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якщо б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αὐτὴ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вона (=якась жінка),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ἀπολύσασα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відлучивши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ἄνδρα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чоловіка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αὐτῆς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свого,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γαμήσῃ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вийшла заміж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ἄλλον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за іншого,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αὐτόν.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Його.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μοιχᾶται.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чинить перелюб.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προσέφερον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принесли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Йому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παιδία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дітей,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ἵνα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щоб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їх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ἅψηται·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торкнувся,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----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Він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μαθηταὶ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учні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ἐπετίμησαν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забороняли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αὐτοῖς.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їм.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ἰδὼν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Побачивши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же,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Ἰησοῦς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Ісус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ἠγανάκτησεν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розгнівався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сказав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же,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αὐτοῖς·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їм: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ἄφετε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Пустіть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παιδία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дітей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ἔρχεσθαι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приходити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πρός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до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με,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Мене,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μὴ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не&amp;nbsp;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κωλύετε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забороняйте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αὐτά,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їм,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ἀποκριθεὶς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відповідаючи,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γὰρ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адже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τοιούτων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таких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ἐστὶν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є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βασιλεία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Царство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θεοῦ.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Бога.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ἀμὴν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Амінь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λέγω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кажу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сказав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ὑμῖν,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вам,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ὃς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той, хто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ἂν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би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μὴ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не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δέξηται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прийняв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τὴν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βασιλείαν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Царство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θεοῦ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Бога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ὡς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αὐτοῖς·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їм: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παιδίον,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дитина,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οὐ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[точно]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μὴ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не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εἰσέλθῃ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увійде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у&amp;nbsp;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αὐτήν.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нього (Царство).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І,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ἐναγκαλισάμενος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обійнявши,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їх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κατευλόγει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благословляв,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Що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τιθεὶς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покладаючи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τὰς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χεῖρας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руки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на&amp;nbsp;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αὐτά.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них.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І,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ὑμῖν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вам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ἐνετείλατο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повелів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Μωϋσῆς;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Мойсей?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Вони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εἶπαν·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сказали: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ἐπέτρεψεν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Дозволив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Μωϋσῆς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Мойсей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βιβλίον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книгу/письмо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ἀποστασίου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відлучення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προσελθόντες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підійшовши,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γράψαι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написати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ἀπολῦσαι.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відлучити.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А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Ἰησοῦς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Ісус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сказав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αὐτοῖς·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їм: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πρὸς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 причині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τὴν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Φαρισαῖοι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фарисеї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σκληροκαρδίαν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твердосердя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ὑμῶν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вашого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ἔγραψεν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він написав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ὑμῖν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вам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τὴν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ἐντολὴν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повеління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ταύτην.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це.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ἀπὸ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ἀρχῆς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початку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ἐπηρώτων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запитували&amp;nbsp;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κτίσεως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створення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ἄρσεν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мужчиною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θῆλυ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жінкою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ἐποίησεν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зробив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αὐτούς·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їх.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ἕνεκεν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Через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τούτου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це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καταλείψει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полишить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ἄνθρωπος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людина/чоловік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Його,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πατέρα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батька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свого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τὴν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μητέρα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матір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[καὶ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προσκολληθήσεται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прилучиться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πρὸς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до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τὴν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чи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γυναῖκα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жінки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αὐτοῦ]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своєї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&lt;br&gt;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ἔσονται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будуть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ці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δύο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двоє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σάρκα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тілі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μίαν·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одному.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ἔξεστιν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дозволено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ὥστε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Так що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οὐκέτι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вже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εἰσὶν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вони є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δύο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не два,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ἀλλὰ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але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μία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одне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σάρξ.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тіло.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Те, що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οὖν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отже,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ἀνδρὶ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чоловікові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θεὸς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Бог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συνέζευξεν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запряг в пару,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ἄνθρωπος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людина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μὴ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хай не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χωριζέτω.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розлучає.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τὴν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οἰκίαν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домі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πάλιν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знову</a:t>
            </a:r>
          </a:p>
        </p:txBody>
      </p:sp>
    </p:spTree>
  </p:cSld>
  <p:clrMapOvr>
    <a:masterClrMapping/>
  </p:clrMapOvr>
</p:sld>
</file>

<file path=ppt/theme/_rels/them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12</TotalTime>
  <Words>0</Words>
  <Application>Microsoft Office PowerPoint</Application>
  <PresentationFormat>Широкоэкранный</PresentationFormat>
  <Paragraphs>0</Paragraphs>
  <Slides>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0</vt:i4>
      </vt:variant>
    </vt:vector>
  </HeadingPairs>
  <TitlesOfParts>
    <vt:vector size="4" baseType="lpstr">
      <vt:lpstr>Garamond</vt:lpstr>
      <vt:lpstr>Arial</vt:lpstr>
      <vt:lpstr>Calibri</vt:lpstr>
      <vt:lpstr>Натуральные материалы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 fd</dc:creator>
  <cp:lastModifiedBy>f fd</cp:lastModifiedBy>
  <cp:revision>12</cp:revision>
  <dcterms:created xsi:type="dcterms:W3CDTF">2025-02-15T09:45:11Z</dcterms:created>
  <dcterms:modified xsi:type="dcterms:W3CDTF">2025-02-17T16:31:18Z</dcterms:modified>
</cp:coreProperties>
</file>