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5" r:id="rId168"/>
    <p:sldId id="416" r:id="rId169"/>
    <p:sldId id="417" r:id="rId170"/>
    <p:sldId id="418" r:id="rId171"/>
    <p:sldId id="419" r:id="rId172"/>
    <p:sldId id="420" r:id="rId173"/>
    <p:sldId id="421" r:id="rId174"/>
    <p:sldId id="422" r:id="rId175"/>
    <p:sldId id="423" r:id="rId176"/>
    <p:sldId id="424" r:id="rId177"/>
    <p:sldId id="425" r:id="rId178"/>
    <p:sldId id="426" r:id="rId179"/>
    <p:sldId id="427" r:id="rId180"/>
    <p:sldId id="428" r:id="rId181"/>
    <p:sldId id="429" r:id="rId182"/>
    <p:sldId id="430" r:id="rId183"/>
    <p:sldId id="431" r:id="rId184"/>
    <p:sldId id="432" r:id="rId185"/>
    <p:sldId id="433" r:id="rId186"/>
    <p:sldId id="434" r:id="rId187"/>
    <p:sldId id="435" r:id="rId188"/>
    <p:sldId id="436" r:id="rId189"/>
    <p:sldId id="437" r:id="rId190"/>
    <p:sldId id="438" r:id="rId191"/>
    <p:sldId id="439" r:id="rId192"/>
    <p:sldId id="440" r:id="rId193"/>
    <p:sldId id="441" r:id="rId194"/>
    <p:sldId id="442" r:id="rId195"/>
    <p:sldId id="443" r:id="rId196"/>
    <p:sldId id="444" r:id="rId197"/>
    <p:sldId id="445" r:id="rId198"/>
    <p:sldId id="446" r:id="rId199"/>
  </p:sldIdLst>
  <p:sldSz cx="12192000" cy="6858000"/>
  <p:notesSz cx="6858000" cy="9144000"/>
  <p:embeddedFontLst>
    <p:embeddedFont>
      <p:font typeface="Garamond" panose="02020404030301010803" pitchFamily="18" charset="0"/>
      <p:regular r:id="rId2"/>
      <p:bold r:id="rId3"/>
      <p:italic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font" Target="fonts/font1.fntdata"/><Relationship Id="rId3" Type="http://schemas.openxmlformats.org/officeDocument/2006/relationships/font" Target="fonts/font2.fntdata"/><Relationship Id="rId4" Type="http://schemas.openxmlformats.org/officeDocument/2006/relationships/font" Target="fonts/font3.fntdata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slide" Target="slides/slide90.xml"/><Relationship Id="rId99" Type="http://schemas.openxmlformats.org/officeDocument/2006/relationships/slide" Target="slides/slide91.xml"/><Relationship Id="rId100" Type="http://schemas.openxmlformats.org/officeDocument/2006/relationships/slide" Target="slides/slide92.xml"/><Relationship Id="rId101" Type="http://schemas.openxmlformats.org/officeDocument/2006/relationships/slide" Target="slides/slide93.xml"/><Relationship Id="rId102" Type="http://schemas.openxmlformats.org/officeDocument/2006/relationships/slide" Target="slides/slide94.xml"/><Relationship Id="rId103" Type="http://schemas.openxmlformats.org/officeDocument/2006/relationships/slide" Target="slides/slide95.xml"/><Relationship Id="rId104" Type="http://schemas.openxmlformats.org/officeDocument/2006/relationships/slide" Target="slides/slide96.xml"/><Relationship Id="rId105" Type="http://schemas.openxmlformats.org/officeDocument/2006/relationships/slide" Target="slides/slide97.xml"/><Relationship Id="rId106" Type="http://schemas.openxmlformats.org/officeDocument/2006/relationships/slide" Target="slides/slide98.xml"/><Relationship Id="rId107" Type="http://schemas.openxmlformats.org/officeDocument/2006/relationships/slide" Target="slides/slide99.xml"/><Relationship Id="rId108" Type="http://schemas.openxmlformats.org/officeDocument/2006/relationships/slide" Target="slides/slide100.xml"/><Relationship Id="rId109" Type="http://schemas.openxmlformats.org/officeDocument/2006/relationships/slide" Target="slides/slide101.xml"/><Relationship Id="rId110" Type="http://schemas.openxmlformats.org/officeDocument/2006/relationships/slide" Target="slides/slide102.xml"/><Relationship Id="rId111" Type="http://schemas.openxmlformats.org/officeDocument/2006/relationships/slide" Target="slides/slide103.xml"/><Relationship Id="rId112" Type="http://schemas.openxmlformats.org/officeDocument/2006/relationships/slide" Target="slides/slide104.xml"/><Relationship Id="rId113" Type="http://schemas.openxmlformats.org/officeDocument/2006/relationships/slide" Target="slides/slide105.xml"/><Relationship Id="rId114" Type="http://schemas.openxmlformats.org/officeDocument/2006/relationships/slide" Target="slides/slide106.xml"/><Relationship Id="rId115" Type="http://schemas.openxmlformats.org/officeDocument/2006/relationships/slide" Target="slides/slide107.xml"/><Relationship Id="rId116" Type="http://schemas.openxmlformats.org/officeDocument/2006/relationships/slide" Target="slides/slide108.xml"/><Relationship Id="rId117" Type="http://schemas.openxmlformats.org/officeDocument/2006/relationships/slide" Target="slides/slide109.xml"/><Relationship Id="rId118" Type="http://schemas.openxmlformats.org/officeDocument/2006/relationships/slide" Target="slides/slide110.xml"/><Relationship Id="rId119" Type="http://schemas.openxmlformats.org/officeDocument/2006/relationships/slide" Target="slides/slide111.xml"/><Relationship Id="rId120" Type="http://schemas.openxmlformats.org/officeDocument/2006/relationships/slide" Target="slides/slide112.xml"/><Relationship Id="rId121" Type="http://schemas.openxmlformats.org/officeDocument/2006/relationships/slide" Target="slides/slide113.xml"/><Relationship Id="rId122" Type="http://schemas.openxmlformats.org/officeDocument/2006/relationships/slide" Target="slides/slide114.xml"/><Relationship Id="rId123" Type="http://schemas.openxmlformats.org/officeDocument/2006/relationships/slide" Target="slides/slide115.xml"/><Relationship Id="rId124" Type="http://schemas.openxmlformats.org/officeDocument/2006/relationships/slide" Target="slides/slide116.xml"/><Relationship Id="rId125" Type="http://schemas.openxmlformats.org/officeDocument/2006/relationships/slide" Target="slides/slide117.xml"/><Relationship Id="rId126" Type="http://schemas.openxmlformats.org/officeDocument/2006/relationships/slide" Target="slides/slide118.xml"/><Relationship Id="rId127" Type="http://schemas.openxmlformats.org/officeDocument/2006/relationships/slide" Target="slides/slide119.xml"/><Relationship Id="rId128" Type="http://schemas.openxmlformats.org/officeDocument/2006/relationships/slide" Target="slides/slide120.xml"/><Relationship Id="rId129" Type="http://schemas.openxmlformats.org/officeDocument/2006/relationships/slide" Target="slides/slide121.xml"/><Relationship Id="rId130" Type="http://schemas.openxmlformats.org/officeDocument/2006/relationships/slide" Target="slides/slide122.xml"/><Relationship Id="rId131" Type="http://schemas.openxmlformats.org/officeDocument/2006/relationships/slide" Target="slides/slide123.xml"/><Relationship Id="rId132" Type="http://schemas.openxmlformats.org/officeDocument/2006/relationships/slide" Target="slides/slide124.xml"/><Relationship Id="rId133" Type="http://schemas.openxmlformats.org/officeDocument/2006/relationships/slide" Target="slides/slide125.xml"/><Relationship Id="rId134" Type="http://schemas.openxmlformats.org/officeDocument/2006/relationships/slide" Target="slides/slide126.xml"/><Relationship Id="rId135" Type="http://schemas.openxmlformats.org/officeDocument/2006/relationships/slide" Target="slides/slide127.xml"/><Relationship Id="rId136" Type="http://schemas.openxmlformats.org/officeDocument/2006/relationships/slide" Target="slides/slide128.xml"/><Relationship Id="rId137" Type="http://schemas.openxmlformats.org/officeDocument/2006/relationships/slide" Target="slides/slide129.xml"/><Relationship Id="rId138" Type="http://schemas.openxmlformats.org/officeDocument/2006/relationships/slide" Target="slides/slide130.xml"/><Relationship Id="rId139" Type="http://schemas.openxmlformats.org/officeDocument/2006/relationships/slide" Target="slides/slide131.xml"/><Relationship Id="rId140" Type="http://schemas.openxmlformats.org/officeDocument/2006/relationships/slide" Target="slides/slide132.xml"/><Relationship Id="rId141" Type="http://schemas.openxmlformats.org/officeDocument/2006/relationships/slide" Target="slides/slide133.xml"/><Relationship Id="rId142" Type="http://schemas.openxmlformats.org/officeDocument/2006/relationships/slide" Target="slides/slide134.xml"/><Relationship Id="rId143" Type="http://schemas.openxmlformats.org/officeDocument/2006/relationships/slide" Target="slides/slide135.xml"/><Relationship Id="rId144" Type="http://schemas.openxmlformats.org/officeDocument/2006/relationships/slide" Target="slides/slide136.xml"/><Relationship Id="rId145" Type="http://schemas.openxmlformats.org/officeDocument/2006/relationships/slide" Target="slides/slide137.xml"/><Relationship Id="rId146" Type="http://schemas.openxmlformats.org/officeDocument/2006/relationships/slide" Target="slides/slide138.xml"/><Relationship Id="rId147" Type="http://schemas.openxmlformats.org/officeDocument/2006/relationships/slide" Target="slides/slide139.xml"/><Relationship Id="rId148" Type="http://schemas.openxmlformats.org/officeDocument/2006/relationships/slide" Target="slides/slide140.xml"/><Relationship Id="rId149" Type="http://schemas.openxmlformats.org/officeDocument/2006/relationships/slide" Target="slides/slide141.xml"/><Relationship Id="rId150" Type="http://schemas.openxmlformats.org/officeDocument/2006/relationships/slide" Target="slides/slide142.xml"/><Relationship Id="rId151" Type="http://schemas.openxmlformats.org/officeDocument/2006/relationships/slide" Target="slides/slide143.xml"/><Relationship Id="rId152" Type="http://schemas.openxmlformats.org/officeDocument/2006/relationships/slide" Target="slides/slide144.xml"/><Relationship Id="rId153" Type="http://schemas.openxmlformats.org/officeDocument/2006/relationships/slide" Target="slides/slide145.xml"/><Relationship Id="rId154" Type="http://schemas.openxmlformats.org/officeDocument/2006/relationships/slide" Target="slides/slide146.xml"/><Relationship Id="rId155" Type="http://schemas.openxmlformats.org/officeDocument/2006/relationships/slide" Target="slides/slide147.xml"/><Relationship Id="rId156" Type="http://schemas.openxmlformats.org/officeDocument/2006/relationships/slide" Target="slides/slide148.xml"/><Relationship Id="rId157" Type="http://schemas.openxmlformats.org/officeDocument/2006/relationships/slide" Target="slides/slide149.xml"/><Relationship Id="rId158" Type="http://schemas.openxmlformats.org/officeDocument/2006/relationships/slide" Target="slides/slide150.xml"/><Relationship Id="rId159" Type="http://schemas.openxmlformats.org/officeDocument/2006/relationships/slide" Target="slides/slide151.xml"/><Relationship Id="rId160" Type="http://schemas.openxmlformats.org/officeDocument/2006/relationships/slide" Target="slides/slide152.xml"/><Relationship Id="rId161" Type="http://schemas.openxmlformats.org/officeDocument/2006/relationships/slide" Target="slides/slide153.xml"/><Relationship Id="rId162" Type="http://schemas.openxmlformats.org/officeDocument/2006/relationships/slide" Target="slides/slide154.xml"/><Relationship Id="rId163" Type="http://schemas.openxmlformats.org/officeDocument/2006/relationships/slide" Target="slides/slide155.xml"/><Relationship Id="rId164" Type="http://schemas.openxmlformats.org/officeDocument/2006/relationships/slide" Target="slides/slide156.xml"/><Relationship Id="rId165" Type="http://schemas.openxmlformats.org/officeDocument/2006/relationships/slide" Target="slides/slide157.xml"/><Relationship Id="rId166" Type="http://schemas.openxmlformats.org/officeDocument/2006/relationships/slide" Target="slides/slide158.xml"/><Relationship Id="rId167" Type="http://schemas.openxmlformats.org/officeDocument/2006/relationships/slide" Target="slides/slide159.xml"/><Relationship Id="rId168" Type="http://schemas.openxmlformats.org/officeDocument/2006/relationships/slide" Target="slides/slide160.xml"/><Relationship Id="rId169" Type="http://schemas.openxmlformats.org/officeDocument/2006/relationships/slide" Target="slides/slide161.xml"/><Relationship Id="rId170" Type="http://schemas.openxmlformats.org/officeDocument/2006/relationships/slide" Target="slides/slide162.xml"/><Relationship Id="rId171" Type="http://schemas.openxmlformats.org/officeDocument/2006/relationships/slide" Target="slides/slide163.xml"/><Relationship Id="rId172" Type="http://schemas.openxmlformats.org/officeDocument/2006/relationships/slide" Target="slides/slide164.xml"/><Relationship Id="rId173" Type="http://schemas.openxmlformats.org/officeDocument/2006/relationships/slide" Target="slides/slide165.xml"/><Relationship Id="rId174" Type="http://schemas.openxmlformats.org/officeDocument/2006/relationships/slide" Target="slides/slide166.xml"/><Relationship Id="rId175" Type="http://schemas.openxmlformats.org/officeDocument/2006/relationships/slide" Target="slides/slide167.xml"/><Relationship Id="rId176" Type="http://schemas.openxmlformats.org/officeDocument/2006/relationships/slide" Target="slides/slide168.xml"/><Relationship Id="rId177" Type="http://schemas.openxmlformats.org/officeDocument/2006/relationships/slide" Target="slides/slide169.xml"/><Relationship Id="rId178" Type="http://schemas.openxmlformats.org/officeDocument/2006/relationships/slide" Target="slides/slide170.xml"/><Relationship Id="rId179" Type="http://schemas.openxmlformats.org/officeDocument/2006/relationships/slide" Target="slides/slide171.xml"/><Relationship Id="rId180" Type="http://schemas.openxmlformats.org/officeDocument/2006/relationships/slide" Target="slides/slide172.xml"/><Relationship Id="rId181" Type="http://schemas.openxmlformats.org/officeDocument/2006/relationships/slide" Target="slides/slide173.xml"/><Relationship Id="rId182" Type="http://schemas.openxmlformats.org/officeDocument/2006/relationships/slide" Target="slides/slide174.xml"/><Relationship Id="rId183" Type="http://schemas.openxmlformats.org/officeDocument/2006/relationships/slide" Target="slides/slide175.xml"/><Relationship Id="rId184" Type="http://schemas.openxmlformats.org/officeDocument/2006/relationships/slide" Target="slides/slide176.xml"/><Relationship Id="rId185" Type="http://schemas.openxmlformats.org/officeDocument/2006/relationships/slide" Target="slides/slide177.xml"/><Relationship Id="rId186" Type="http://schemas.openxmlformats.org/officeDocument/2006/relationships/slide" Target="slides/slide178.xml"/><Relationship Id="rId187" Type="http://schemas.openxmlformats.org/officeDocument/2006/relationships/slide" Target="slides/slide179.xml"/><Relationship Id="rId188" Type="http://schemas.openxmlformats.org/officeDocument/2006/relationships/slide" Target="slides/slide180.xml"/><Relationship Id="rId189" Type="http://schemas.openxmlformats.org/officeDocument/2006/relationships/slide" Target="slides/slide181.xml"/><Relationship Id="rId190" Type="http://schemas.openxmlformats.org/officeDocument/2006/relationships/slide" Target="slides/slide182.xml"/><Relationship Id="rId191" Type="http://schemas.openxmlformats.org/officeDocument/2006/relationships/slide" Target="slides/slide183.xml"/><Relationship Id="rId192" Type="http://schemas.openxmlformats.org/officeDocument/2006/relationships/slide" Target="slides/slide184.xml"/><Relationship Id="rId193" Type="http://schemas.openxmlformats.org/officeDocument/2006/relationships/slide" Target="slides/slide185.xml"/><Relationship Id="rId194" Type="http://schemas.openxmlformats.org/officeDocument/2006/relationships/slide" Target="slides/slide186.xml"/><Relationship Id="rId195" Type="http://schemas.openxmlformats.org/officeDocument/2006/relationships/slide" Target="slides/slide187.xml"/><Relationship Id="rId196" Type="http://schemas.openxmlformats.org/officeDocument/2006/relationships/slide" Target="slides/slide188.xml"/><Relationship Id="rId197" Type="http://schemas.openxmlformats.org/officeDocument/2006/relationships/slide" Target="slides/slide189.xml"/><Relationship Id="rId198" Type="http://schemas.openxmlformats.org/officeDocument/2006/relationships/slide" Target="slides/slide190.xml"/><Relationship Id="rId199" Type="http://schemas.openxmlformats.org/officeDocument/2006/relationships/slide" Target="slides/slide19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319" y="2164084"/>
            <a:ext cx="9585960" cy="1965956"/>
          </a:xfrm>
        </p:spPr>
        <p:txBody>
          <a:bodyPr anchor="b">
            <a:noAutofit/>
          </a:bodyPr>
          <a:lstStyle>
            <a:lvl1pPr algn="ctr">
              <a:defRPr sz="6000" b="1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60" y="4438223"/>
            <a:ext cx="9326879" cy="1637456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88165" y="4284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8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9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5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1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1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1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27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Мк 10, 35-45</a:t>
            </a:r>
          </a:p>
          <a:p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Ζεβεδαίου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Зеведея,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δεξιῶν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правої сторони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Моєї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ἢ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чи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εὐωνύμων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лівої сторони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ἔστιν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ἐμὸν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Моє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δοῦναι,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давати,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λέγοντες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кажучи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ἀλλ’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але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[є] для тих, котрим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ἡτοίμασται.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 приготоване.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ἀκούσαντες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почувши,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δέκα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Десятеро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ἤρξαντο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почали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ἀγανακτεῖν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відчувати гнів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περὶ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щодо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Йому: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Ἰακώβου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Якова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Ἰωάννου.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Йоана.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προσκαλεσάμενος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διδάσκαλε,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Вчителю,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οἴδατε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δοκοῦντες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ἄρχειν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ἐθνῶν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κατακυριεύουσιν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θέλομεν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хочемо,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μεγάλοι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κατεξουσιάζουσιν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οὕτως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ἐστιν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ἵνα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щоб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ὑμῖν,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ἀλλ’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ἂν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θέλῃ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μέγας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γενέσθαι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ἔσται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те, що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διάκονος,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ἂν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θέλῃ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εἶναι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πρῶτος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ἐὰν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би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ἔσται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πάντων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δοῦλος·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γὰρ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υἱὸς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ἀνθρώπου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αἰτήσωμέν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ми попросили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ἦλθεν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διακονηθῆναι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ἀλλὰ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διακονῆσαι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δοῦναι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ψυχὴν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λύτρον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Тебе,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ἀντὶ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πολλῶν.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ποιήσῃς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Ти би вчинив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ἡμῖν.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θέλετέ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хочете,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[με]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[від Мене]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ποιήσω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щоб вчинив би 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προσπορεύονται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прийшли-до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ὑμῖν;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вам?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сказали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Йому: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Дай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ἡμῖν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нам,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ἵνα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щоб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один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Твоєї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Нього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δεξιῶν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правої сторони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один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ἀριστερῶν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лівої сторони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καθίσωμεν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возсіли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δόξῃ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славі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Ἰάκωβος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Яків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Твоїй.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їм: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οἴδατε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знаєте,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чого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αἰτεῖσθε.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питаєтесь.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δύνασθε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Чи можете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πιεῖν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пити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ποτήριον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чашу,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яку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ἐγὼ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πίνω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пʼю,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ἢ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або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βάπτισμα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зануренням (хрещенням),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Ἰωάννης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Йоан,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яким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ἐγὼ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βαπτίζομαι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 занурений,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βαπτισθῆναι;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бути зануреними?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сказали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Йому: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δυνάμεθα.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Можемо!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їм: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ποτήριον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Чашу,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яку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ἐγὼ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πίνω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пʼю,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πίεσθε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будете пити,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υἱοὶ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сини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βάπτισμα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зануренням,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яким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ἐγὼ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βαπτίζομαι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 занурений,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βαπτισθήσεσθε,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 будете занурені,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καθίσαι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возсідати</a:t>
            </a:r>
          </a:p>
        </p:txBody>
      </p:sp>
    </p:spTree>
  </p:cSld>
  <p:clrMapOvr>
    <a:masterClrMapping/>
  </p:clrMapOvr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</TotalTime>
  <Words>0</Words>
  <Application>Microsoft Office PowerPoint</Application>
  <PresentationFormat>Широкоэкранный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4" baseType="lpstr">
      <vt:lpstr>Garamond</vt:lpstr>
      <vt:lpstr>Arial</vt:lpstr>
      <vt:lpstr>Calibri</vt:lpstr>
      <vt:lpstr>Натуральные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 fd</dc:creator>
  <cp:lastModifiedBy>f fd</cp:lastModifiedBy>
  <cp:revision>12</cp:revision>
  <dcterms:created xsi:type="dcterms:W3CDTF">2025-02-15T09:45:11Z</dcterms:created>
  <dcterms:modified xsi:type="dcterms:W3CDTF">2025-02-17T16:31:18Z</dcterms:modified>
</cp:coreProperties>
</file>