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41" r:id="rId1"/>
  </p:sld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299" r:id="rId52"/>
    <p:sldId id="300" r:id="rId53"/>
    <p:sldId id="301" r:id="rId54"/>
    <p:sldId id="302" r:id="rId55"/>
    <p:sldId id="303" r:id="rId56"/>
    <p:sldId id="304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  <p:sldId id="318" r:id="rId71"/>
    <p:sldId id="319" r:id="rId72"/>
    <p:sldId id="320" r:id="rId73"/>
    <p:sldId id="321" r:id="rId74"/>
    <p:sldId id="322" r:id="rId75"/>
    <p:sldId id="323" r:id="rId76"/>
    <p:sldId id="324" r:id="rId77"/>
    <p:sldId id="325" r:id="rId78"/>
    <p:sldId id="326" r:id="rId79"/>
    <p:sldId id="327" r:id="rId80"/>
    <p:sldId id="328" r:id="rId81"/>
    <p:sldId id="329" r:id="rId82"/>
    <p:sldId id="330" r:id="rId83"/>
    <p:sldId id="331" r:id="rId84"/>
    <p:sldId id="332" r:id="rId85"/>
    <p:sldId id="333" r:id="rId86"/>
    <p:sldId id="334" r:id="rId87"/>
    <p:sldId id="335" r:id="rId88"/>
    <p:sldId id="336" r:id="rId89"/>
    <p:sldId id="337" r:id="rId90"/>
    <p:sldId id="338" r:id="rId91"/>
    <p:sldId id="339" r:id="rId92"/>
    <p:sldId id="340" r:id="rId93"/>
    <p:sldId id="341" r:id="rId94"/>
    <p:sldId id="342" r:id="rId95"/>
    <p:sldId id="343" r:id="rId96"/>
    <p:sldId id="344" r:id="rId97"/>
    <p:sldId id="345" r:id="rId98"/>
    <p:sldId id="346" r:id="rId99"/>
    <p:sldId id="347" r:id="rId100"/>
    <p:sldId id="348" r:id="rId101"/>
    <p:sldId id="349" r:id="rId102"/>
    <p:sldId id="350" r:id="rId103"/>
    <p:sldId id="351" r:id="rId104"/>
    <p:sldId id="352" r:id="rId105"/>
    <p:sldId id="353" r:id="rId106"/>
    <p:sldId id="354" r:id="rId107"/>
    <p:sldId id="355" r:id="rId108"/>
    <p:sldId id="356" r:id="rId109"/>
    <p:sldId id="357" r:id="rId110"/>
    <p:sldId id="358" r:id="rId111"/>
    <p:sldId id="359" r:id="rId112"/>
    <p:sldId id="360" r:id="rId113"/>
    <p:sldId id="361" r:id="rId114"/>
    <p:sldId id="362" r:id="rId115"/>
    <p:sldId id="363" r:id="rId116"/>
    <p:sldId id="364" r:id="rId117"/>
    <p:sldId id="365" r:id="rId118"/>
    <p:sldId id="366" r:id="rId119"/>
    <p:sldId id="367" r:id="rId120"/>
    <p:sldId id="368" r:id="rId121"/>
    <p:sldId id="369" r:id="rId122"/>
    <p:sldId id="370" r:id="rId123"/>
    <p:sldId id="371" r:id="rId124"/>
    <p:sldId id="372" r:id="rId125"/>
    <p:sldId id="373" r:id="rId126"/>
    <p:sldId id="374" r:id="rId127"/>
    <p:sldId id="375" r:id="rId128"/>
    <p:sldId id="376" r:id="rId129"/>
    <p:sldId id="377" r:id="rId130"/>
    <p:sldId id="378" r:id="rId131"/>
    <p:sldId id="379" r:id="rId132"/>
    <p:sldId id="380" r:id="rId133"/>
    <p:sldId id="381" r:id="rId134"/>
    <p:sldId id="382" r:id="rId135"/>
    <p:sldId id="383" r:id="rId136"/>
    <p:sldId id="384" r:id="rId137"/>
    <p:sldId id="385" r:id="rId138"/>
    <p:sldId id="386" r:id="rId139"/>
    <p:sldId id="387" r:id="rId140"/>
    <p:sldId id="388" r:id="rId141"/>
    <p:sldId id="389" r:id="rId142"/>
    <p:sldId id="390" r:id="rId143"/>
    <p:sldId id="391" r:id="rId144"/>
    <p:sldId id="392" r:id="rId145"/>
    <p:sldId id="393" r:id="rId146"/>
    <p:sldId id="394" r:id="rId147"/>
    <p:sldId id="395" r:id="rId148"/>
    <p:sldId id="396" r:id="rId149"/>
    <p:sldId id="397" r:id="rId150"/>
    <p:sldId id="398" r:id="rId151"/>
    <p:sldId id="399" r:id="rId152"/>
    <p:sldId id="400" r:id="rId153"/>
    <p:sldId id="401" r:id="rId154"/>
    <p:sldId id="402" r:id="rId155"/>
    <p:sldId id="403" r:id="rId156"/>
    <p:sldId id="404" r:id="rId157"/>
    <p:sldId id="405" r:id="rId158"/>
    <p:sldId id="406" r:id="rId159"/>
    <p:sldId id="407" r:id="rId160"/>
    <p:sldId id="408" r:id="rId161"/>
    <p:sldId id="409" r:id="rId162"/>
  </p:sldIdLst>
  <p:sldSz cx="12192000" cy="6858000"/>
  <p:notesSz cx="6858000" cy="9144000"/>
  <p:embeddedFontLst>
    <p:embeddedFont>
      <p:font typeface="Garamond" panose="02020404030301010803" pitchFamily="18" charset="0"/>
      <p:regular r:id="rId2"/>
      <p:bold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font" Target="fonts/font1.fntdata"/><Relationship Id="rId3" Type="http://schemas.openxmlformats.org/officeDocument/2006/relationships/font" Target="fonts/font2.fntdata"/><Relationship Id="rId4" Type="http://schemas.openxmlformats.org/officeDocument/2006/relationships/font" Target="fonts/font3.fntdata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<Relationship Id="rId21" Type="http://schemas.openxmlformats.org/officeDocument/2006/relationships/slide" Target="slides/slide13.xml"/><Relationship Id="rId22" Type="http://schemas.openxmlformats.org/officeDocument/2006/relationships/slide" Target="slides/slide14.xml"/><Relationship Id="rId23" Type="http://schemas.openxmlformats.org/officeDocument/2006/relationships/slide" Target="slides/slide15.xml"/><Relationship Id="rId24" Type="http://schemas.openxmlformats.org/officeDocument/2006/relationships/slide" Target="slides/slide16.xml"/><Relationship Id="rId25" Type="http://schemas.openxmlformats.org/officeDocument/2006/relationships/slide" Target="slides/slide17.xml"/><Relationship Id="rId26" Type="http://schemas.openxmlformats.org/officeDocument/2006/relationships/slide" Target="slides/slide18.xml"/><Relationship Id="rId27" Type="http://schemas.openxmlformats.org/officeDocument/2006/relationships/slide" Target="slides/slide19.xml"/><Relationship Id="rId28" Type="http://schemas.openxmlformats.org/officeDocument/2006/relationships/slide" Target="slides/slide20.xml"/><Relationship Id="rId29" Type="http://schemas.openxmlformats.org/officeDocument/2006/relationships/slide" Target="slides/slide21.xml"/><Relationship Id="rId30" Type="http://schemas.openxmlformats.org/officeDocument/2006/relationships/slide" Target="slides/slide22.xml"/><Relationship Id="rId31" Type="http://schemas.openxmlformats.org/officeDocument/2006/relationships/slide" Target="slides/slide23.xml"/><Relationship Id="rId32" Type="http://schemas.openxmlformats.org/officeDocument/2006/relationships/slide" Target="slides/slide24.xml"/><Relationship Id="rId33" Type="http://schemas.openxmlformats.org/officeDocument/2006/relationships/slide" Target="slides/slide25.xml"/><Relationship Id="rId34" Type="http://schemas.openxmlformats.org/officeDocument/2006/relationships/slide" Target="slides/slide26.xml"/><Relationship Id="rId35" Type="http://schemas.openxmlformats.org/officeDocument/2006/relationships/slide" Target="slides/slide27.xml"/><Relationship Id="rId36" Type="http://schemas.openxmlformats.org/officeDocument/2006/relationships/slide" Target="slides/slide28.xml"/><Relationship Id="rId37" Type="http://schemas.openxmlformats.org/officeDocument/2006/relationships/slide" Target="slides/slide29.xml"/><Relationship Id="rId38" Type="http://schemas.openxmlformats.org/officeDocument/2006/relationships/slide" Target="slides/slide30.xml"/><Relationship Id="rId39" Type="http://schemas.openxmlformats.org/officeDocument/2006/relationships/slide" Target="slides/slide31.xml"/><Relationship Id="rId40" Type="http://schemas.openxmlformats.org/officeDocument/2006/relationships/slide" Target="slides/slide32.xml"/><Relationship Id="rId41" Type="http://schemas.openxmlformats.org/officeDocument/2006/relationships/slide" Target="slides/slide33.xml"/><Relationship Id="rId42" Type="http://schemas.openxmlformats.org/officeDocument/2006/relationships/slide" Target="slides/slide34.xml"/><Relationship Id="rId43" Type="http://schemas.openxmlformats.org/officeDocument/2006/relationships/slide" Target="slides/slide35.xml"/><Relationship Id="rId44" Type="http://schemas.openxmlformats.org/officeDocument/2006/relationships/slide" Target="slides/slide36.xml"/><Relationship Id="rId45" Type="http://schemas.openxmlformats.org/officeDocument/2006/relationships/slide" Target="slides/slide37.xml"/><Relationship Id="rId46" Type="http://schemas.openxmlformats.org/officeDocument/2006/relationships/slide" Target="slides/slide38.xml"/><Relationship Id="rId47" Type="http://schemas.openxmlformats.org/officeDocument/2006/relationships/slide" Target="slides/slide39.xml"/><Relationship Id="rId48" Type="http://schemas.openxmlformats.org/officeDocument/2006/relationships/slide" Target="slides/slide40.xml"/><Relationship Id="rId49" Type="http://schemas.openxmlformats.org/officeDocument/2006/relationships/slide" Target="slides/slide41.xml"/><Relationship Id="rId50" Type="http://schemas.openxmlformats.org/officeDocument/2006/relationships/slide" Target="slides/slide42.xml"/><Relationship Id="rId51" Type="http://schemas.openxmlformats.org/officeDocument/2006/relationships/slide" Target="slides/slide43.xml"/><Relationship Id="rId52" Type="http://schemas.openxmlformats.org/officeDocument/2006/relationships/slide" Target="slides/slide44.xml"/><Relationship Id="rId53" Type="http://schemas.openxmlformats.org/officeDocument/2006/relationships/slide" Target="slides/slide45.xml"/><Relationship Id="rId54" Type="http://schemas.openxmlformats.org/officeDocument/2006/relationships/slide" Target="slides/slide46.xml"/><Relationship Id="rId55" Type="http://schemas.openxmlformats.org/officeDocument/2006/relationships/slide" Target="slides/slide47.xml"/><Relationship Id="rId56" Type="http://schemas.openxmlformats.org/officeDocument/2006/relationships/slide" Target="slides/slide48.xml"/><Relationship Id="rId57" Type="http://schemas.openxmlformats.org/officeDocument/2006/relationships/slide" Target="slides/slide49.xml"/><Relationship Id="rId58" Type="http://schemas.openxmlformats.org/officeDocument/2006/relationships/slide" Target="slides/slide50.xml"/><Relationship Id="rId59" Type="http://schemas.openxmlformats.org/officeDocument/2006/relationships/slide" Target="slides/slide51.xml"/><Relationship Id="rId60" Type="http://schemas.openxmlformats.org/officeDocument/2006/relationships/slide" Target="slides/slide52.xml"/><Relationship Id="rId61" Type="http://schemas.openxmlformats.org/officeDocument/2006/relationships/slide" Target="slides/slide53.xml"/><Relationship Id="rId62" Type="http://schemas.openxmlformats.org/officeDocument/2006/relationships/slide" Target="slides/slide54.xml"/><Relationship Id="rId63" Type="http://schemas.openxmlformats.org/officeDocument/2006/relationships/slide" Target="slides/slide55.xml"/><Relationship Id="rId64" Type="http://schemas.openxmlformats.org/officeDocument/2006/relationships/slide" Target="slides/slide56.xml"/><Relationship Id="rId65" Type="http://schemas.openxmlformats.org/officeDocument/2006/relationships/slide" Target="slides/slide57.xml"/><Relationship Id="rId66" Type="http://schemas.openxmlformats.org/officeDocument/2006/relationships/slide" Target="slides/slide58.xml"/><Relationship Id="rId67" Type="http://schemas.openxmlformats.org/officeDocument/2006/relationships/slide" Target="slides/slide59.xml"/><Relationship Id="rId68" Type="http://schemas.openxmlformats.org/officeDocument/2006/relationships/slide" Target="slides/slide60.xml"/><Relationship Id="rId69" Type="http://schemas.openxmlformats.org/officeDocument/2006/relationships/slide" Target="slides/slide61.xml"/><Relationship Id="rId70" Type="http://schemas.openxmlformats.org/officeDocument/2006/relationships/slide" Target="slides/slide62.xml"/><Relationship Id="rId71" Type="http://schemas.openxmlformats.org/officeDocument/2006/relationships/slide" Target="slides/slide63.xml"/><Relationship Id="rId72" Type="http://schemas.openxmlformats.org/officeDocument/2006/relationships/slide" Target="slides/slide64.xml"/><Relationship Id="rId73" Type="http://schemas.openxmlformats.org/officeDocument/2006/relationships/slide" Target="slides/slide65.xml"/><Relationship Id="rId74" Type="http://schemas.openxmlformats.org/officeDocument/2006/relationships/slide" Target="slides/slide66.xml"/><Relationship Id="rId75" Type="http://schemas.openxmlformats.org/officeDocument/2006/relationships/slide" Target="slides/slide67.xml"/><Relationship Id="rId76" Type="http://schemas.openxmlformats.org/officeDocument/2006/relationships/slide" Target="slides/slide68.xml"/><Relationship Id="rId77" Type="http://schemas.openxmlformats.org/officeDocument/2006/relationships/slide" Target="slides/slide69.xml"/><Relationship Id="rId78" Type="http://schemas.openxmlformats.org/officeDocument/2006/relationships/slide" Target="slides/slide70.xml"/><Relationship Id="rId79" Type="http://schemas.openxmlformats.org/officeDocument/2006/relationships/slide" Target="slides/slide71.xml"/><Relationship Id="rId80" Type="http://schemas.openxmlformats.org/officeDocument/2006/relationships/slide" Target="slides/slide72.xml"/><Relationship Id="rId81" Type="http://schemas.openxmlformats.org/officeDocument/2006/relationships/slide" Target="slides/slide73.xml"/><Relationship Id="rId82" Type="http://schemas.openxmlformats.org/officeDocument/2006/relationships/slide" Target="slides/slide74.xml"/><Relationship Id="rId83" Type="http://schemas.openxmlformats.org/officeDocument/2006/relationships/slide" Target="slides/slide75.xml"/><Relationship Id="rId84" Type="http://schemas.openxmlformats.org/officeDocument/2006/relationships/slide" Target="slides/slide76.xml"/><Relationship Id="rId85" Type="http://schemas.openxmlformats.org/officeDocument/2006/relationships/slide" Target="slides/slide77.xml"/><Relationship Id="rId86" Type="http://schemas.openxmlformats.org/officeDocument/2006/relationships/slide" Target="slides/slide78.xml"/><Relationship Id="rId87" Type="http://schemas.openxmlformats.org/officeDocument/2006/relationships/slide" Target="slides/slide79.xml"/><Relationship Id="rId88" Type="http://schemas.openxmlformats.org/officeDocument/2006/relationships/slide" Target="slides/slide80.xml"/><Relationship Id="rId89" Type="http://schemas.openxmlformats.org/officeDocument/2006/relationships/slide" Target="slides/slide81.xml"/><Relationship Id="rId90" Type="http://schemas.openxmlformats.org/officeDocument/2006/relationships/slide" Target="slides/slide82.xml"/><Relationship Id="rId91" Type="http://schemas.openxmlformats.org/officeDocument/2006/relationships/slide" Target="slides/slide83.xml"/><Relationship Id="rId92" Type="http://schemas.openxmlformats.org/officeDocument/2006/relationships/slide" Target="slides/slide84.xml"/><Relationship Id="rId93" Type="http://schemas.openxmlformats.org/officeDocument/2006/relationships/slide" Target="slides/slide85.xml"/><Relationship Id="rId94" Type="http://schemas.openxmlformats.org/officeDocument/2006/relationships/slide" Target="slides/slide86.xml"/><Relationship Id="rId95" Type="http://schemas.openxmlformats.org/officeDocument/2006/relationships/slide" Target="slides/slide87.xml"/><Relationship Id="rId96" Type="http://schemas.openxmlformats.org/officeDocument/2006/relationships/slide" Target="slides/slide88.xml"/><Relationship Id="rId97" Type="http://schemas.openxmlformats.org/officeDocument/2006/relationships/slide" Target="slides/slide89.xml"/><Relationship Id="rId98" Type="http://schemas.openxmlformats.org/officeDocument/2006/relationships/slide" Target="slides/slide90.xml"/><Relationship Id="rId99" Type="http://schemas.openxmlformats.org/officeDocument/2006/relationships/slide" Target="slides/slide91.xml"/><Relationship Id="rId100" Type="http://schemas.openxmlformats.org/officeDocument/2006/relationships/slide" Target="slides/slide92.xml"/><Relationship Id="rId101" Type="http://schemas.openxmlformats.org/officeDocument/2006/relationships/slide" Target="slides/slide93.xml"/><Relationship Id="rId102" Type="http://schemas.openxmlformats.org/officeDocument/2006/relationships/slide" Target="slides/slide94.xml"/><Relationship Id="rId103" Type="http://schemas.openxmlformats.org/officeDocument/2006/relationships/slide" Target="slides/slide95.xml"/><Relationship Id="rId104" Type="http://schemas.openxmlformats.org/officeDocument/2006/relationships/slide" Target="slides/slide96.xml"/><Relationship Id="rId105" Type="http://schemas.openxmlformats.org/officeDocument/2006/relationships/slide" Target="slides/slide97.xml"/><Relationship Id="rId106" Type="http://schemas.openxmlformats.org/officeDocument/2006/relationships/slide" Target="slides/slide98.xml"/><Relationship Id="rId107" Type="http://schemas.openxmlformats.org/officeDocument/2006/relationships/slide" Target="slides/slide99.xml"/><Relationship Id="rId108" Type="http://schemas.openxmlformats.org/officeDocument/2006/relationships/slide" Target="slides/slide100.xml"/><Relationship Id="rId109" Type="http://schemas.openxmlformats.org/officeDocument/2006/relationships/slide" Target="slides/slide101.xml"/><Relationship Id="rId110" Type="http://schemas.openxmlformats.org/officeDocument/2006/relationships/slide" Target="slides/slide102.xml"/><Relationship Id="rId111" Type="http://schemas.openxmlformats.org/officeDocument/2006/relationships/slide" Target="slides/slide103.xml"/><Relationship Id="rId112" Type="http://schemas.openxmlformats.org/officeDocument/2006/relationships/slide" Target="slides/slide104.xml"/><Relationship Id="rId113" Type="http://schemas.openxmlformats.org/officeDocument/2006/relationships/slide" Target="slides/slide105.xml"/><Relationship Id="rId114" Type="http://schemas.openxmlformats.org/officeDocument/2006/relationships/slide" Target="slides/slide106.xml"/><Relationship Id="rId115" Type="http://schemas.openxmlformats.org/officeDocument/2006/relationships/slide" Target="slides/slide107.xml"/><Relationship Id="rId116" Type="http://schemas.openxmlformats.org/officeDocument/2006/relationships/slide" Target="slides/slide108.xml"/><Relationship Id="rId117" Type="http://schemas.openxmlformats.org/officeDocument/2006/relationships/slide" Target="slides/slide109.xml"/><Relationship Id="rId118" Type="http://schemas.openxmlformats.org/officeDocument/2006/relationships/slide" Target="slides/slide110.xml"/><Relationship Id="rId119" Type="http://schemas.openxmlformats.org/officeDocument/2006/relationships/slide" Target="slides/slide111.xml"/><Relationship Id="rId120" Type="http://schemas.openxmlformats.org/officeDocument/2006/relationships/slide" Target="slides/slide112.xml"/><Relationship Id="rId121" Type="http://schemas.openxmlformats.org/officeDocument/2006/relationships/slide" Target="slides/slide113.xml"/><Relationship Id="rId122" Type="http://schemas.openxmlformats.org/officeDocument/2006/relationships/slide" Target="slides/slide114.xml"/><Relationship Id="rId123" Type="http://schemas.openxmlformats.org/officeDocument/2006/relationships/slide" Target="slides/slide115.xml"/><Relationship Id="rId124" Type="http://schemas.openxmlformats.org/officeDocument/2006/relationships/slide" Target="slides/slide116.xml"/><Relationship Id="rId125" Type="http://schemas.openxmlformats.org/officeDocument/2006/relationships/slide" Target="slides/slide117.xml"/><Relationship Id="rId126" Type="http://schemas.openxmlformats.org/officeDocument/2006/relationships/slide" Target="slides/slide118.xml"/><Relationship Id="rId127" Type="http://schemas.openxmlformats.org/officeDocument/2006/relationships/slide" Target="slides/slide119.xml"/><Relationship Id="rId128" Type="http://schemas.openxmlformats.org/officeDocument/2006/relationships/slide" Target="slides/slide120.xml"/><Relationship Id="rId129" Type="http://schemas.openxmlformats.org/officeDocument/2006/relationships/slide" Target="slides/slide121.xml"/><Relationship Id="rId130" Type="http://schemas.openxmlformats.org/officeDocument/2006/relationships/slide" Target="slides/slide122.xml"/><Relationship Id="rId131" Type="http://schemas.openxmlformats.org/officeDocument/2006/relationships/slide" Target="slides/slide123.xml"/><Relationship Id="rId132" Type="http://schemas.openxmlformats.org/officeDocument/2006/relationships/slide" Target="slides/slide124.xml"/><Relationship Id="rId133" Type="http://schemas.openxmlformats.org/officeDocument/2006/relationships/slide" Target="slides/slide125.xml"/><Relationship Id="rId134" Type="http://schemas.openxmlformats.org/officeDocument/2006/relationships/slide" Target="slides/slide126.xml"/><Relationship Id="rId135" Type="http://schemas.openxmlformats.org/officeDocument/2006/relationships/slide" Target="slides/slide127.xml"/><Relationship Id="rId136" Type="http://schemas.openxmlformats.org/officeDocument/2006/relationships/slide" Target="slides/slide128.xml"/><Relationship Id="rId137" Type="http://schemas.openxmlformats.org/officeDocument/2006/relationships/slide" Target="slides/slide129.xml"/><Relationship Id="rId138" Type="http://schemas.openxmlformats.org/officeDocument/2006/relationships/slide" Target="slides/slide130.xml"/><Relationship Id="rId139" Type="http://schemas.openxmlformats.org/officeDocument/2006/relationships/slide" Target="slides/slide131.xml"/><Relationship Id="rId140" Type="http://schemas.openxmlformats.org/officeDocument/2006/relationships/slide" Target="slides/slide132.xml"/><Relationship Id="rId141" Type="http://schemas.openxmlformats.org/officeDocument/2006/relationships/slide" Target="slides/slide133.xml"/><Relationship Id="rId142" Type="http://schemas.openxmlformats.org/officeDocument/2006/relationships/slide" Target="slides/slide134.xml"/><Relationship Id="rId143" Type="http://schemas.openxmlformats.org/officeDocument/2006/relationships/slide" Target="slides/slide135.xml"/><Relationship Id="rId144" Type="http://schemas.openxmlformats.org/officeDocument/2006/relationships/slide" Target="slides/slide136.xml"/><Relationship Id="rId145" Type="http://schemas.openxmlformats.org/officeDocument/2006/relationships/slide" Target="slides/slide137.xml"/><Relationship Id="rId146" Type="http://schemas.openxmlformats.org/officeDocument/2006/relationships/slide" Target="slides/slide138.xml"/><Relationship Id="rId147" Type="http://schemas.openxmlformats.org/officeDocument/2006/relationships/slide" Target="slides/slide139.xml"/><Relationship Id="rId148" Type="http://schemas.openxmlformats.org/officeDocument/2006/relationships/slide" Target="slides/slide140.xml"/><Relationship Id="rId149" Type="http://schemas.openxmlformats.org/officeDocument/2006/relationships/slide" Target="slides/slide141.xml"/><Relationship Id="rId150" Type="http://schemas.openxmlformats.org/officeDocument/2006/relationships/slide" Target="slides/slide142.xml"/><Relationship Id="rId151" Type="http://schemas.openxmlformats.org/officeDocument/2006/relationships/slide" Target="slides/slide143.xml"/><Relationship Id="rId152" Type="http://schemas.openxmlformats.org/officeDocument/2006/relationships/slide" Target="slides/slide144.xml"/><Relationship Id="rId153" Type="http://schemas.openxmlformats.org/officeDocument/2006/relationships/slide" Target="slides/slide145.xml"/><Relationship Id="rId154" Type="http://schemas.openxmlformats.org/officeDocument/2006/relationships/slide" Target="slides/slide146.xml"/><Relationship Id="rId155" Type="http://schemas.openxmlformats.org/officeDocument/2006/relationships/slide" Target="slides/slide147.xml"/><Relationship Id="rId156" Type="http://schemas.openxmlformats.org/officeDocument/2006/relationships/slide" Target="slides/slide148.xml"/><Relationship Id="rId157" Type="http://schemas.openxmlformats.org/officeDocument/2006/relationships/slide" Target="slides/slide149.xml"/><Relationship Id="rId158" Type="http://schemas.openxmlformats.org/officeDocument/2006/relationships/slide" Target="slides/slide150.xml"/><Relationship Id="rId159" Type="http://schemas.openxmlformats.org/officeDocument/2006/relationships/slide" Target="slides/slide151.xml"/><Relationship Id="rId160" Type="http://schemas.openxmlformats.org/officeDocument/2006/relationships/slide" Target="slides/slide152.xml"/><Relationship Id="rId161" Type="http://schemas.openxmlformats.org/officeDocument/2006/relationships/slide" Target="slides/slide153.xml"/><Relationship Id="rId162" Type="http://schemas.openxmlformats.org/officeDocument/2006/relationships/slide" Target="slides/slide15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319" y="2164084"/>
            <a:ext cx="9585960" cy="1965956"/>
          </a:xfrm>
        </p:spPr>
        <p:txBody>
          <a:bodyPr anchor="b">
            <a:noAutofit/>
          </a:bodyPr>
          <a:lstStyle>
            <a:lvl1pPr algn="ctr">
              <a:defRPr sz="6000" b="1"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6860" y="4438223"/>
            <a:ext cx="9326879" cy="1637456"/>
          </a:xfrm>
        </p:spPr>
        <p:txBody>
          <a:bodyPr anchor="t">
            <a:normAutofit/>
          </a:bodyPr>
          <a:lstStyle>
            <a:lvl1pPr marL="0" indent="0" algn="ctr">
              <a:buNone/>
              <a:defRPr sz="4000" i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88165" y="4284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854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986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1793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78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654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0511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5136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641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1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69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865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17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449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39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8746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6274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47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87639D-8602-4233-AD92-B20D43F12C96}" type="datetimeFigureOut">
              <a:rPr lang="ru-RU" smtClean="0"/>
              <a:t>17.02.2025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6C18A86-07A5-4B5D-A452-EAF7ADDE84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190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Roboto Medium" panose="02000000000000000000" pitchFamily="2" charset="0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Мк 12, 28-34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ἰδὼν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побачивши,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ἀγαπᾶν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любити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ὅλης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усього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καρδίας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серця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ὅλης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усього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συνέσεως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розуміння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ὅλης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усієї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ἰσχύος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сили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та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ἀγαπᾶν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любити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καλῶς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гарно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πλησίον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ближнього,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ὡς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ἑαυτὸν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себе самого, -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περισσότερόν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більше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ἐστιν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є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πάντων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 всі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ὁλοκαυτωμάτων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всепалення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ἀπεκρίθη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відповів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θυσιῶν.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жертвоприношення.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Ἰησοῦς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Ісус,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ἰδὼν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бачучи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[αὐτὸν]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[його],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νουνεχῶς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розумно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ἀπεκρίθη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відповів,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сказав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αὐτοῖς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їм,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αὐτῷ·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йому: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μακρὰν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далеко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ти є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βασιλείας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Царства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θεοῦ. 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Бога.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ἐπηρώτησεν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запитав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οὐδεὶς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ніхто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οὐκέτι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вже не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ἐτόλμα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наважувався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ἐπερωτῆσαι.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запитувати.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αὐτόν·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Його: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ποία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Котра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ἐστὶν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є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ἐντολὴ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заповідь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πρώτη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перша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πάντων;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 усіх?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ἀπεκρίθη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Відповів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Ἰησοῦς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Ісус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: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πρώτη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Перша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ἐστίν·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є: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ἄκουε,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Слухай,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Ἰσραήλ,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Ізраїле,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προσελθὼν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підійшов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κύριος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Господь,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θεὸς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Бог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ἡμῶν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наш -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κύριος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Господь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один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ἐστιν,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є,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ἀγαπήσεις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любитимеш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κύριον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Господа,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один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θεόν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Бога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твого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ὅλης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усього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καρδίας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серця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твого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ὅλης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усієї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ψυχῆς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душі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твоєї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ὅλης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усієї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διανοίας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думки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твоєї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γραμματέων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буквенників,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ἐξ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ὅλης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усієї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τῆς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ἰσχύος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сили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σου.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твоєї.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δευτέρα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Друга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αὕτη·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оця: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ἀγαπήσεις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любитимеш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τὸν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ἀκούσας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почувши,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πλησίον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ближнього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твого,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ὡς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σεαυτόν.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себе самого.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μείζων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Більших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τούτων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від цих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ἄλλη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іншої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ἐντολὴ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заповіді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οὐκ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ἔστιν.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є.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αὐτῶν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 вони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εἶπεν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сказав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Йому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---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γραμματεύς·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буквенник: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καλῶς,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Гарно,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διδάσκαλε,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учителю,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ἐπ’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по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ἀληθείας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правді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εἶπες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Ти сказав,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συζητούντων,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між собою дискутували,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ὅτι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що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εἷς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один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ἐστιν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Він є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οὐκ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не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ἔστιν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є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ἄλλος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іншого,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πλὴν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окрім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αὐτοῦ·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Нього.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καὶ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І</a:t>
            </a:r>
          </a:p>
        </p:txBody>
      </p:sp>
    </p:spTree>
  </p:cSld>
  <p:clrMapOvr>
    <a:masterClrMapping/>
  </p:clrMapOvr>
</p:sld>
</file>

<file path=ppt/theme/_rels/theme1.xml.rels><?xml version='1.0' encoding='UTF-8' standalone='yes'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Натуральные материалы">
  <a:themeElements>
    <a:clrScheme name="Натуральные материалы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Натуральные материалы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Натуральные материалы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TM02900743[[fn=Натуральные материалы]]</Template>
  <TotalTime>12</TotalTime>
  <Words>0</Words>
  <Application>Microsoft Office PowerPoint</Application>
  <PresentationFormat>Широкоэкранный</PresentationFormat>
  <Paragraphs>0</Paragraphs>
  <Slides>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0</vt:i4>
      </vt:variant>
    </vt:vector>
  </HeadingPairs>
  <TitlesOfParts>
    <vt:vector size="4" baseType="lpstr">
      <vt:lpstr>Garamond</vt:lpstr>
      <vt:lpstr>Arial</vt:lpstr>
      <vt:lpstr>Calibri</vt:lpstr>
      <vt:lpstr>Натуральные материалы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 fd</dc:creator>
  <cp:lastModifiedBy>f fd</cp:lastModifiedBy>
  <cp:revision>12</cp:revision>
  <dcterms:created xsi:type="dcterms:W3CDTF">2025-02-15T09:45:11Z</dcterms:created>
  <dcterms:modified xsi:type="dcterms:W3CDTF">2025-02-17T16:31:18Z</dcterms:modified>
</cp:coreProperties>
</file>