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Мк 7, 31-37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через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ἐκήρυσσον.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звіщали.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ὑπερπερισσῶς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понад міру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ἐξεπλήσσοντο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були зачудовані,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λέγοντες·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кажучи: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καλῶς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Добре (гарно)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все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πεποίηκεν,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зробив (перф.)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Σιδῶνος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Сидон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κωφοὺς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глухим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ποιεῖ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робить (дає)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ἀκούειν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чути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[τοὺς]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ἀλάλους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немовам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λαλεῖν.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говорити.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θάλασσαν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моря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Γαλιλαίας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Галілеї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μέσον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середину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ὁρίων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територій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Δεκαπόλεως.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Десятимістя.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φέρουσιν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приносять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κωφὸν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глухого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μογιλάλον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важкомовного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παρακαλοῦσιν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благають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πάλιν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знову,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ἐπιθῇ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поклав на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χεῖρα.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руку.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ἀπολαβόμενος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взявши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ἐξελθὼν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вийшовши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ὄχλου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натовпу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ἰδίαν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самоту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ἔβαλεν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вклав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δακτύλους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пальці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свої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ὦτα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вуха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πτύσας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сплюнувши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ἥψατο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торкнувся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γλώσσης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язика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його,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ἀναβλέψας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подивишись вгору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οὐρανὸν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небо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ἐστέναξεν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зітхнув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говорить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йому: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εφφαθα,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Еффата,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значить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ὁρίων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територій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διανοίχθητι.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стань відчиненим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[εὐθέως]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враз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ἠνοίγησαν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відчинилися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ἀκοαί,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слухові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ἐλύθη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був розвʼязана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Τύρου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Тиру,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δεσμὸς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скованість (путами)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(арт.)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γλώσσης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язика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ἐλάλει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промовляв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ὀρθῶς.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правильно.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διεστείλατο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наказав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їм,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ἦλθεν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прийшов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μηδενὶ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нікому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λέγωσιν·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[не] казали.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ὅσον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Скільки би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їм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διεστέλλετο,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[не] наказував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μᾶλλον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все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περισσότερον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більш інтенсивно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