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841" r:id="rId1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5" r:id="rId58"/>
    <p:sldId id="306" r:id="rId59"/>
    <p:sldId id="307" r:id="rId60"/>
    <p:sldId id="308" r:id="rId61"/>
    <p:sldId id="309" r:id="rId62"/>
    <p:sldId id="310" r:id="rId63"/>
    <p:sldId id="311" r:id="rId64"/>
    <p:sldId id="312" r:id="rId65"/>
    <p:sldId id="313" r:id="rId66"/>
    <p:sldId id="314" r:id="rId67"/>
    <p:sldId id="315" r:id="rId68"/>
    <p:sldId id="316" r:id="rId69"/>
    <p:sldId id="317" r:id="rId70"/>
    <p:sldId id="318" r:id="rId71"/>
    <p:sldId id="319" r:id="rId72"/>
    <p:sldId id="320" r:id="rId73"/>
    <p:sldId id="321" r:id="rId74"/>
    <p:sldId id="322" r:id="rId75"/>
    <p:sldId id="323" r:id="rId76"/>
    <p:sldId id="324" r:id="rId77"/>
    <p:sldId id="325" r:id="rId78"/>
    <p:sldId id="326" r:id="rId79"/>
    <p:sldId id="327" r:id="rId80"/>
    <p:sldId id="328" r:id="rId81"/>
    <p:sldId id="329" r:id="rId82"/>
    <p:sldId id="330" r:id="rId83"/>
    <p:sldId id="331" r:id="rId84"/>
    <p:sldId id="332" r:id="rId85"/>
    <p:sldId id="333" r:id="rId86"/>
    <p:sldId id="334" r:id="rId87"/>
    <p:sldId id="335" r:id="rId88"/>
    <p:sldId id="336" r:id="rId89"/>
    <p:sldId id="337" r:id="rId90"/>
    <p:sldId id="338" r:id="rId91"/>
    <p:sldId id="339" r:id="rId92"/>
    <p:sldId id="340" r:id="rId93"/>
    <p:sldId id="341" r:id="rId94"/>
    <p:sldId id="342" r:id="rId95"/>
    <p:sldId id="343" r:id="rId96"/>
    <p:sldId id="344" r:id="rId97"/>
    <p:sldId id="345" r:id="rId98"/>
    <p:sldId id="346" r:id="rId99"/>
    <p:sldId id="347" r:id="rId100"/>
    <p:sldId id="348" r:id="rId101"/>
    <p:sldId id="349" r:id="rId102"/>
    <p:sldId id="350" r:id="rId103"/>
    <p:sldId id="351" r:id="rId104"/>
    <p:sldId id="352" r:id="rId105"/>
    <p:sldId id="353" r:id="rId106"/>
    <p:sldId id="354" r:id="rId107"/>
    <p:sldId id="355" r:id="rId108"/>
    <p:sldId id="356" r:id="rId109"/>
    <p:sldId id="357" r:id="rId110"/>
    <p:sldId id="358" r:id="rId111"/>
    <p:sldId id="359" r:id="rId112"/>
    <p:sldId id="360" r:id="rId113"/>
    <p:sldId id="361" r:id="rId114"/>
    <p:sldId id="362" r:id="rId115"/>
    <p:sldId id="363" r:id="rId116"/>
    <p:sldId id="364" r:id="rId117"/>
    <p:sldId id="365" r:id="rId118"/>
    <p:sldId id="366" r:id="rId119"/>
    <p:sldId id="367" r:id="rId120"/>
    <p:sldId id="368" r:id="rId121"/>
    <p:sldId id="369" r:id="rId122"/>
    <p:sldId id="370" r:id="rId123"/>
  </p:sldIdLst>
  <p:sldSz cx="12192000" cy="6858000"/>
  <p:notesSz cx="6858000" cy="9144000"/>
  <p:embeddedFontLst>
    <p:embeddedFont>
      <p:font typeface="Garamond" panose="02020404030301010803" pitchFamily="18" charset="0"/>
      <p:regular r:id="rId2"/>
      <p:bold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font" Target="fonts/font1.fntdata"/><Relationship Id="rId3" Type="http://schemas.openxmlformats.org/officeDocument/2006/relationships/font" Target="fonts/font2.fntdata"/><Relationship Id="rId4" Type="http://schemas.openxmlformats.org/officeDocument/2006/relationships/font" Target="fonts/font3.fntdata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<Relationship Id="rId21" Type="http://schemas.openxmlformats.org/officeDocument/2006/relationships/slide" Target="slides/slide13.xml"/><Relationship Id="rId22" Type="http://schemas.openxmlformats.org/officeDocument/2006/relationships/slide" Target="slides/slide14.xml"/><Relationship Id="rId23" Type="http://schemas.openxmlformats.org/officeDocument/2006/relationships/slide" Target="slides/slide15.xml"/><Relationship Id="rId24" Type="http://schemas.openxmlformats.org/officeDocument/2006/relationships/slide" Target="slides/slide16.xml"/><Relationship Id="rId25" Type="http://schemas.openxmlformats.org/officeDocument/2006/relationships/slide" Target="slides/slide17.xml"/><Relationship Id="rId26" Type="http://schemas.openxmlformats.org/officeDocument/2006/relationships/slide" Target="slides/slide18.xml"/><Relationship Id="rId27" Type="http://schemas.openxmlformats.org/officeDocument/2006/relationships/slide" Target="slides/slide19.xml"/><Relationship Id="rId28" Type="http://schemas.openxmlformats.org/officeDocument/2006/relationships/slide" Target="slides/slide20.xml"/><Relationship Id="rId29" Type="http://schemas.openxmlformats.org/officeDocument/2006/relationships/slide" Target="slides/slide21.xml"/><Relationship Id="rId30" Type="http://schemas.openxmlformats.org/officeDocument/2006/relationships/slide" Target="slides/slide22.xml"/><Relationship Id="rId31" Type="http://schemas.openxmlformats.org/officeDocument/2006/relationships/slide" Target="slides/slide23.xml"/><Relationship Id="rId32" Type="http://schemas.openxmlformats.org/officeDocument/2006/relationships/slide" Target="slides/slide24.xml"/><Relationship Id="rId33" Type="http://schemas.openxmlformats.org/officeDocument/2006/relationships/slide" Target="slides/slide25.xml"/><Relationship Id="rId34" Type="http://schemas.openxmlformats.org/officeDocument/2006/relationships/slide" Target="slides/slide26.xml"/><Relationship Id="rId35" Type="http://schemas.openxmlformats.org/officeDocument/2006/relationships/slide" Target="slides/slide27.xml"/><Relationship Id="rId36" Type="http://schemas.openxmlformats.org/officeDocument/2006/relationships/slide" Target="slides/slide28.xml"/><Relationship Id="rId37" Type="http://schemas.openxmlformats.org/officeDocument/2006/relationships/slide" Target="slides/slide29.xml"/><Relationship Id="rId38" Type="http://schemas.openxmlformats.org/officeDocument/2006/relationships/slide" Target="slides/slide30.xml"/><Relationship Id="rId39" Type="http://schemas.openxmlformats.org/officeDocument/2006/relationships/slide" Target="slides/slide31.xml"/><Relationship Id="rId40" Type="http://schemas.openxmlformats.org/officeDocument/2006/relationships/slide" Target="slides/slide32.xml"/><Relationship Id="rId41" Type="http://schemas.openxmlformats.org/officeDocument/2006/relationships/slide" Target="slides/slide33.xml"/><Relationship Id="rId42" Type="http://schemas.openxmlformats.org/officeDocument/2006/relationships/slide" Target="slides/slide34.xml"/><Relationship Id="rId43" Type="http://schemas.openxmlformats.org/officeDocument/2006/relationships/slide" Target="slides/slide35.xml"/><Relationship Id="rId44" Type="http://schemas.openxmlformats.org/officeDocument/2006/relationships/slide" Target="slides/slide36.xml"/><Relationship Id="rId45" Type="http://schemas.openxmlformats.org/officeDocument/2006/relationships/slide" Target="slides/slide37.xml"/><Relationship Id="rId46" Type="http://schemas.openxmlformats.org/officeDocument/2006/relationships/slide" Target="slides/slide38.xml"/><Relationship Id="rId47" Type="http://schemas.openxmlformats.org/officeDocument/2006/relationships/slide" Target="slides/slide39.xml"/><Relationship Id="rId48" Type="http://schemas.openxmlformats.org/officeDocument/2006/relationships/slide" Target="slides/slide40.xml"/><Relationship Id="rId49" Type="http://schemas.openxmlformats.org/officeDocument/2006/relationships/slide" Target="slides/slide41.xml"/><Relationship Id="rId50" Type="http://schemas.openxmlformats.org/officeDocument/2006/relationships/slide" Target="slides/slide42.xml"/><Relationship Id="rId51" Type="http://schemas.openxmlformats.org/officeDocument/2006/relationships/slide" Target="slides/slide43.xml"/><Relationship Id="rId52" Type="http://schemas.openxmlformats.org/officeDocument/2006/relationships/slide" Target="slides/slide44.xml"/><Relationship Id="rId53" Type="http://schemas.openxmlformats.org/officeDocument/2006/relationships/slide" Target="slides/slide45.xml"/><Relationship Id="rId54" Type="http://schemas.openxmlformats.org/officeDocument/2006/relationships/slide" Target="slides/slide46.xml"/><Relationship Id="rId55" Type="http://schemas.openxmlformats.org/officeDocument/2006/relationships/slide" Target="slides/slide47.xml"/><Relationship Id="rId56" Type="http://schemas.openxmlformats.org/officeDocument/2006/relationships/slide" Target="slides/slide48.xml"/><Relationship Id="rId57" Type="http://schemas.openxmlformats.org/officeDocument/2006/relationships/slide" Target="slides/slide49.xml"/><Relationship Id="rId58" Type="http://schemas.openxmlformats.org/officeDocument/2006/relationships/slide" Target="slides/slide50.xml"/><Relationship Id="rId59" Type="http://schemas.openxmlformats.org/officeDocument/2006/relationships/slide" Target="slides/slide51.xml"/><Relationship Id="rId60" Type="http://schemas.openxmlformats.org/officeDocument/2006/relationships/slide" Target="slides/slide52.xml"/><Relationship Id="rId61" Type="http://schemas.openxmlformats.org/officeDocument/2006/relationships/slide" Target="slides/slide53.xml"/><Relationship Id="rId62" Type="http://schemas.openxmlformats.org/officeDocument/2006/relationships/slide" Target="slides/slide54.xml"/><Relationship Id="rId63" Type="http://schemas.openxmlformats.org/officeDocument/2006/relationships/slide" Target="slides/slide55.xml"/><Relationship Id="rId64" Type="http://schemas.openxmlformats.org/officeDocument/2006/relationships/slide" Target="slides/slide56.xml"/><Relationship Id="rId65" Type="http://schemas.openxmlformats.org/officeDocument/2006/relationships/slide" Target="slides/slide57.xml"/><Relationship Id="rId66" Type="http://schemas.openxmlformats.org/officeDocument/2006/relationships/slide" Target="slides/slide58.xml"/><Relationship Id="rId67" Type="http://schemas.openxmlformats.org/officeDocument/2006/relationships/slide" Target="slides/slide59.xml"/><Relationship Id="rId68" Type="http://schemas.openxmlformats.org/officeDocument/2006/relationships/slide" Target="slides/slide60.xml"/><Relationship Id="rId69" Type="http://schemas.openxmlformats.org/officeDocument/2006/relationships/slide" Target="slides/slide61.xml"/><Relationship Id="rId70" Type="http://schemas.openxmlformats.org/officeDocument/2006/relationships/slide" Target="slides/slide62.xml"/><Relationship Id="rId71" Type="http://schemas.openxmlformats.org/officeDocument/2006/relationships/slide" Target="slides/slide63.xml"/><Relationship Id="rId72" Type="http://schemas.openxmlformats.org/officeDocument/2006/relationships/slide" Target="slides/slide64.xml"/><Relationship Id="rId73" Type="http://schemas.openxmlformats.org/officeDocument/2006/relationships/slide" Target="slides/slide65.xml"/><Relationship Id="rId74" Type="http://schemas.openxmlformats.org/officeDocument/2006/relationships/slide" Target="slides/slide66.xml"/><Relationship Id="rId75" Type="http://schemas.openxmlformats.org/officeDocument/2006/relationships/slide" Target="slides/slide67.xml"/><Relationship Id="rId76" Type="http://schemas.openxmlformats.org/officeDocument/2006/relationships/slide" Target="slides/slide68.xml"/><Relationship Id="rId77" Type="http://schemas.openxmlformats.org/officeDocument/2006/relationships/slide" Target="slides/slide69.xml"/><Relationship Id="rId78" Type="http://schemas.openxmlformats.org/officeDocument/2006/relationships/slide" Target="slides/slide70.xml"/><Relationship Id="rId79" Type="http://schemas.openxmlformats.org/officeDocument/2006/relationships/slide" Target="slides/slide71.xml"/><Relationship Id="rId80" Type="http://schemas.openxmlformats.org/officeDocument/2006/relationships/slide" Target="slides/slide72.xml"/><Relationship Id="rId81" Type="http://schemas.openxmlformats.org/officeDocument/2006/relationships/slide" Target="slides/slide73.xml"/><Relationship Id="rId82" Type="http://schemas.openxmlformats.org/officeDocument/2006/relationships/slide" Target="slides/slide74.xml"/><Relationship Id="rId83" Type="http://schemas.openxmlformats.org/officeDocument/2006/relationships/slide" Target="slides/slide75.xml"/><Relationship Id="rId84" Type="http://schemas.openxmlformats.org/officeDocument/2006/relationships/slide" Target="slides/slide76.xml"/><Relationship Id="rId85" Type="http://schemas.openxmlformats.org/officeDocument/2006/relationships/slide" Target="slides/slide77.xml"/><Relationship Id="rId86" Type="http://schemas.openxmlformats.org/officeDocument/2006/relationships/slide" Target="slides/slide78.xml"/><Relationship Id="rId87" Type="http://schemas.openxmlformats.org/officeDocument/2006/relationships/slide" Target="slides/slide79.xml"/><Relationship Id="rId88" Type="http://schemas.openxmlformats.org/officeDocument/2006/relationships/slide" Target="slides/slide80.xml"/><Relationship Id="rId89" Type="http://schemas.openxmlformats.org/officeDocument/2006/relationships/slide" Target="slides/slide81.xml"/><Relationship Id="rId90" Type="http://schemas.openxmlformats.org/officeDocument/2006/relationships/slide" Target="slides/slide82.xml"/><Relationship Id="rId91" Type="http://schemas.openxmlformats.org/officeDocument/2006/relationships/slide" Target="slides/slide83.xml"/><Relationship Id="rId92" Type="http://schemas.openxmlformats.org/officeDocument/2006/relationships/slide" Target="slides/slide84.xml"/><Relationship Id="rId93" Type="http://schemas.openxmlformats.org/officeDocument/2006/relationships/slide" Target="slides/slide85.xml"/><Relationship Id="rId94" Type="http://schemas.openxmlformats.org/officeDocument/2006/relationships/slide" Target="slides/slide86.xml"/><Relationship Id="rId95" Type="http://schemas.openxmlformats.org/officeDocument/2006/relationships/slide" Target="slides/slide87.xml"/><Relationship Id="rId96" Type="http://schemas.openxmlformats.org/officeDocument/2006/relationships/slide" Target="slides/slide88.xml"/><Relationship Id="rId97" Type="http://schemas.openxmlformats.org/officeDocument/2006/relationships/slide" Target="slides/slide89.xml"/><Relationship Id="rId98" Type="http://schemas.openxmlformats.org/officeDocument/2006/relationships/slide" Target="slides/slide90.xml"/><Relationship Id="rId99" Type="http://schemas.openxmlformats.org/officeDocument/2006/relationships/slide" Target="slides/slide91.xml"/><Relationship Id="rId100" Type="http://schemas.openxmlformats.org/officeDocument/2006/relationships/slide" Target="slides/slide92.xml"/><Relationship Id="rId101" Type="http://schemas.openxmlformats.org/officeDocument/2006/relationships/slide" Target="slides/slide93.xml"/><Relationship Id="rId102" Type="http://schemas.openxmlformats.org/officeDocument/2006/relationships/slide" Target="slides/slide94.xml"/><Relationship Id="rId103" Type="http://schemas.openxmlformats.org/officeDocument/2006/relationships/slide" Target="slides/slide95.xml"/><Relationship Id="rId104" Type="http://schemas.openxmlformats.org/officeDocument/2006/relationships/slide" Target="slides/slide96.xml"/><Relationship Id="rId105" Type="http://schemas.openxmlformats.org/officeDocument/2006/relationships/slide" Target="slides/slide97.xml"/><Relationship Id="rId106" Type="http://schemas.openxmlformats.org/officeDocument/2006/relationships/slide" Target="slides/slide98.xml"/><Relationship Id="rId107" Type="http://schemas.openxmlformats.org/officeDocument/2006/relationships/slide" Target="slides/slide99.xml"/><Relationship Id="rId108" Type="http://schemas.openxmlformats.org/officeDocument/2006/relationships/slide" Target="slides/slide100.xml"/><Relationship Id="rId109" Type="http://schemas.openxmlformats.org/officeDocument/2006/relationships/slide" Target="slides/slide101.xml"/><Relationship Id="rId110" Type="http://schemas.openxmlformats.org/officeDocument/2006/relationships/slide" Target="slides/slide102.xml"/><Relationship Id="rId111" Type="http://schemas.openxmlformats.org/officeDocument/2006/relationships/slide" Target="slides/slide103.xml"/><Relationship Id="rId112" Type="http://schemas.openxmlformats.org/officeDocument/2006/relationships/slide" Target="slides/slide104.xml"/><Relationship Id="rId113" Type="http://schemas.openxmlformats.org/officeDocument/2006/relationships/slide" Target="slides/slide105.xml"/><Relationship Id="rId114" Type="http://schemas.openxmlformats.org/officeDocument/2006/relationships/slide" Target="slides/slide106.xml"/><Relationship Id="rId115" Type="http://schemas.openxmlformats.org/officeDocument/2006/relationships/slide" Target="slides/slide107.xml"/><Relationship Id="rId116" Type="http://schemas.openxmlformats.org/officeDocument/2006/relationships/slide" Target="slides/slide108.xml"/><Relationship Id="rId117" Type="http://schemas.openxmlformats.org/officeDocument/2006/relationships/slide" Target="slides/slide109.xml"/><Relationship Id="rId118" Type="http://schemas.openxmlformats.org/officeDocument/2006/relationships/slide" Target="slides/slide110.xml"/><Relationship Id="rId119" Type="http://schemas.openxmlformats.org/officeDocument/2006/relationships/slide" Target="slides/slide111.xml"/><Relationship Id="rId120" Type="http://schemas.openxmlformats.org/officeDocument/2006/relationships/slide" Target="slides/slide112.xml"/><Relationship Id="rId121" Type="http://schemas.openxmlformats.org/officeDocument/2006/relationships/slide" Target="slides/slide113.xml"/><Relationship Id="rId122" Type="http://schemas.openxmlformats.org/officeDocument/2006/relationships/slide" Target="slides/slide114.xml"/><Relationship Id="rId123" Type="http://schemas.openxmlformats.org/officeDocument/2006/relationships/slide" Target="slides/slide1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7319" y="2164084"/>
            <a:ext cx="9585960" cy="1965956"/>
          </a:xfrm>
        </p:spPr>
        <p:txBody>
          <a:bodyPr anchor="b">
            <a:noAutofit/>
          </a:bodyPr>
          <a:lstStyle>
            <a:lvl1pPr algn="ctr">
              <a:defRPr sz="6000" b="1"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6860" y="4438223"/>
            <a:ext cx="9326879" cy="1637456"/>
          </a:xfrm>
        </p:spPr>
        <p:txBody>
          <a:bodyPr anchor="t">
            <a:normAutofit/>
          </a:bodyPr>
          <a:lstStyle>
            <a:lvl1pPr marL="0" indent="0" algn="ctr">
              <a:buNone/>
              <a:defRPr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88165" y="4284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2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854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986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79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778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65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511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513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41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1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69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86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171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49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39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74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86274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4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19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  <p:sldLayoutId id="2147483854" r:id="rId13"/>
    <p:sldLayoutId id="2147483855" r:id="rId14"/>
    <p:sldLayoutId id="2147483856" r:id="rId15"/>
    <p:sldLayoutId id="2147483857" r:id="rId16"/>
    <p:sldLayoutId id="214748385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Roboto Medium" panose="02000000000000000000" pitchFamily="2" charset="0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Мт 11, 25-30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ἐξομολογοῦμαί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Визнаю/славлю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εὑρήσετε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знайдете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ἀνάπαυσιν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відпочинок/полегшення.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ταῖς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ψυχαῖς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душам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ὑμῶν·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вашим.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γὰρ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Адже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ζυγός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ярмо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моє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χρηστὸς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любе/добре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σοι,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тебе,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і&amp;nbsp;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φορτίον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тягар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Мій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ἐλαφρόν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легкий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ἐστιν.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є.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πάτερ,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Отче,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κύριε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Господи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οὐρανοῦ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неба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τῆς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γῆς,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землі,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бо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ἔκρυψας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Ти сховав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ταῦτα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ці речі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σοφῶν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мудрих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συνετῶν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розсудливих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ἀπεκάλυψας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відслонив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їх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νηπίοις·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маленьким дітям.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ἐκείνῳ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той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ναὶ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Так,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πατήρ,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Отче,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адже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οὕτως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таким чином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εὐδοκία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вподобання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ἐγένετο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сталося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ἔμπροσθέν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перед обличчям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σου.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Твоїм.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Πάντα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Усе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μοι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мені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παρεδόθη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було передане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ὑπὸ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πατρός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Отця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μου,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мого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οὐδεὶς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ані один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ἐπιγινώσκει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пізнав і знає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καιρῷ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час,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υἱὸν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Сина,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якщо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μὴ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πατήρ,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Отець,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ані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πατέρα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Отця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хтось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ἐπιγινώσκει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пізнав і знає,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ἀποκριθεὶς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відповідаючи,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якщо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μὴ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υἱὸς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Син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ᾧ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той, котрому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ἐὰν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би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βούληται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схотів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υἱὸς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Син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ἀποκαλύψαι.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відслонити.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Δεῦτε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Прийдіть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мене,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πάντες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всі,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κοπιῶντες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котрі трудитесь [зараз]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і&amp;nbsp;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πεφορτισμένοι,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котрі обкладені тягарями,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κἀγὼ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 Я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Ἰησοῦς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Ісус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ἀναπαύσω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дам відпочинок/полешення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ὑμᾶς.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вам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ἄρατε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Візьміть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ζυγόν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ярмо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Моє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ἐφ’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на&amp;nbsp;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вас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μάθετε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вчіться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εἶπεν·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сказав: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ἀπ’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ἐμοῦ,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Мене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бо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πραΰς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лагідний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εἰμι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 є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ταπεινὸς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смиренний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καρδίᾳ,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серцем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theme/_rels/theme1.xml.rels><?xml version='1.0' encoding='UTF-8' standalone='yes'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TM02900743[[fn=Натуральные материалы]]</Template>
  <TotalTime>12</TotalTime>
  <Words>0</Words>
  <Application>Microsoft Office PowerPoint</Application>
  <PresentationFormat>Широкоэкранный</PresentationFormat>
  <Paragraphs>0</Paragraphs>
  <Slides>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0</vt:i4>
      </vt:variant>
    </vt:vector>
  </HeadingPairs>
  <TitlesOfParts>
    <vt:vector size="4" baseType="lpstr">
      <vt:lpstr>Garamond</vt:lpstr>
      <vt:lpstr>Arial</vt:lpstr>
      <vt:lpstr>Calibri</vt:lpstr>
      <vt:lpstr>Натуральные материалы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 fd</dc:creator>
  <cp:lastModifiedBy>f fd</cp:lastModifiedBy>
  <cp:revision>12</cp:revision>
  <dcterms:created xsi:type="dcterms:W3CDTF">2025-02-15T09:45:11Z</dcterms:created>
  <dcterms:modified xsi:type="dcterms:W3CDTF">2025-02-17T16:31:18Z</dcterms:modified>
</cp:coreProperties>
</file>